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5"/>
  </p:notesMasterIdLst>
  <p:sldIdLst>
    <p:sldId id="289" r:id="rId4"/>
    <p:sldId id="688" r:id="rId6"/>
    <p:sldId id="317" r:id="rId7"/>
    <p:sldId id="471" r:id="rId8"/>
    <p:sldId id="579" r:id="rId9"/>
    <p:sldId id="677" r:id="rId10"/>
    <p:sldId id="318" r:id="rId11"/>
    <p:sldId id="322" r:id="rId12"/>
    <p:sldId id="323" r:id="rId13"/>
    <p:sldId id="324" r:id="rId14"/>
    <p:sldId id="325" r:id="rId15"/>
    <p:sldId id="539" r:id="rId16"/>
    <p:sldId id="501" r:id="rId17"/>
    <p:sldId id="502" r:id="rId18"/>
    <p:sldId id="503" r:id="rId19"/>
    <p:sldId id="50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9A6802F3-DF6F-431E-B59B-B740A4DFB626}">
          <p14:sldIdLst>
            <p14:sldId id="289"/>
            <p14:sldId id="688"/>
            <p14:sldId id="471"/>
            <p14:sldId id="579"/>
            <p14:sldId id="677"/>
            <p14:sldId id="318"/>
            <p14:sldId id="322"/>
            <p14:sldId id="323"/>
            <p14:sldId id="324"/>
            <p14:sldId id="325"/>
            <p14:sldId id="539"/>
            <p14:sldId id="501"/>
            <p14:sldId id="502"/>
            <p14:sldId id="503"/>
            <p14:sldId id="317"/>
            <p14:sldId id="504"/>
          </p14:sldIdLst>
        </p14:section>
        <p14:section name="使用技巧" id="{6FE33AF1-5061-41A8-B0E8-B7E8D44B372F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阮 幸云" initials="阮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5F5F5"/>
    <a:srgbClr val="FA6F18"/>
    <a:srgbClr val="FA602E"/>
    <a:srgbClr val="EF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61" autoAdjust="0"/>
    <p:restoredTop sz="94660"/>
  </p:normalViewPr>
  <p:slideViewPr>
    <p:cSldViewPr snapToGrid="0">
      <p:cViewPr>
        <p:scale>
          <a:sx n="66" d="100"/>
          <a:sy n="66" d="100"/>
        </p:scale>
        <p:origin x="-402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7C383-9902-4B91-BCC7-D7FFFB8E1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7AD7D-0E09-4B57-B07E-A14B71E210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AD7D-0E09-4B57-B07E-A14B71E210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jpe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天空, 围栏, 草, 户外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/>
          <a:stretch>
            <a:fillRect/>
          </a:stretch>
        </p:blipFill>
        <p:spPr>
          <a:xfrm>
            <a:off x="-2" y="719"/>
            <a:ext cx="12192000" cy="595208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-1" y="4501293"/>
            <a:ext cx="12192000" cy="2225987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95324 h 2313137"/>
              <a:gd name="connsiteX1-3" fmla="*/ 1138602 w 12192000"/>
              <a:gd name="connsiteY1-4" fmla="*/ 97149 h 2313137"/>
              <a:gd name="connsiteX2-5" fmla="*/ 6546887 w 12192000"/>
              <a:gd name="connsiteY2-6" fmla="*/ 1398192 h 2313137"/>
              <a:gd name="connsiteX3-7" fmla="*/ 11322057 w 12192000"/>
              <a:gd name="connsiteY3-8" fmla="*/ 134047 h 2313137"/>
              <a:gd name="connsiteX4-9" fmla="*/ 12192000 w 12192000"/>
              <a:gd name="connsiteY4-10" fmla="*/ 269339 h 2313137"/>
              <a:gd name="connsiteX5-11" fmla="*/ 12192000 w 12192000"/>
              <a:gd name="connsiteY5-12" fmla="*/ 2313137 h 2313137"/>
              <a:gd name="connsiteX6-13" fmla="*/ 0 w 12192000"/>
              <a:gd name="connsiteY6-14" fmla="*/ 2313137 h 2313137"/>
              <a:gd name="connsiteX7-15" fmla="*/ 0 w 12192000"/>
              <a:gd name="connsiteY7-16" fmla="*/ 195544 h 2313137"/>
              <a:gd name="connsiteX8-17" fmla="*/ 908123 w 12192000"/>
              <a:gd name="connsiteY8-18" fmla="*/ 95324 h 2313137"/>
              <a:gd name="connsiteX0-19" fmla="*/ 908123 w 12192000"/>
              <a:gd name="connsiteY0-20" fmla="*/ 95324 h 2313137"/>
              <a:gd name="connsiteX1-21" fmla="*/ 1138602 w 12192000"/>
              <a:gd name="connsiteY1-22" fmla="*/ 97149 h 2313137"/>
              <a:gd name="connsiteX2-23" fmla="*/ 6546887 w 12192000"/>
              <a:gd name="connsiteY2-24" fmla="*/ 1398192 h 2313137"/>
              <a:gd name="connsiteX3-25" fmla="*/ 11322057 w 12192000"/>
              <a:gd name="connsiteY3-26" fmla="*/ 134047 h 2313137"/>
              <a:gd name="connsiteX4-27" fmla="*/ 12192000 w 12192000"/>
              <a:gd name="connsiteY4-28" fmla="*/ 269339 h 2313137"/>
              <a:gd name="connsiteX5-29" fmla="*/ 12192000 w 12192000"/>
              <a:gd name="connsiteY5-30" fmla="*/ 2313137 h 2313137"/>
              <a:gd name="connsiteX6-31" fmla="*/ 0 w 12192000"/>
              <a:gd name="connsiteY6-32" fmla="*/ 2313137 h 2313137"/>
              <a:gd name="connsiteX7-33" fmla="*/ 0 w 12192000"/>
              <a:gd name="connsiteY7-34" fmla="*/ 195544 h 2313137"/>
              <a:gd name="connsiteX8-35" fmla="*/ 908123 w 12192000"/>
              <a:gd name="connsiteY8-36" fmla="*/ 95324 h 2313137"/>
              <a:gd name="connsiteX0-37" fmla="*/ 0 w 12192000"/>
              <a:gd name="connsiteY0-38" fmla="*/ 262990 h 2380583"/>
              <a:gd name="connsiteX1-39" fmla="*/ 1138602 w 12192000"/>
              <a:gd name="connsiteY1-40" fmla="*/ 164595 h 2380583"/>
              <a:gd name="connsiteX2-41" fmla="*/ 6546887 w 12192000"/>
              <a:gd name="connsiteY2-42" fmla="*/ 1465638 h 2380583"/>
              <a:gd name="connsiteX3-43" fmla="*/ 11322057 w 12192000"/>
              <a:gd name="connsiteY3-44" fmla="*/ 201493 h 2380583"/>
              <a:gd name="connsiteX4-45" fmla="*/ 12192000 w 12192000"/>
              <a:gd name="connsiteY4-46" fmla="*/ 336785 h 2380583"/>
              <a:gd name="connsiteX5-47" fmla="*/ 12192000 w 12192000"/>
              <a:gd name="connsiteY5-48" fmla="*/ 2380583 h 2380583"/>
              <a:gd name="connsiteX6-49" fmla="*/ 0 w 12192000"/>
              <a:gd name="connsiteY6-50" fmla="*/ 2380583 h 2380583"/>
              <a:gd name="connsiteX7-51" fmla="*/ 0 w 12192000"/>
              <a:gd name="connsiteY7-52" fmla="*/ 262990 h 2380583"/>
              <a:gd name="connsiteX0-53" fmla="*/ 0 w 12192000"/>
              <a:gd name="connsiteY0-54" fmla="*/ 201454 h 2319047"/>
              <a:gd name="connsiteX1-55" fmla="*/ 1138602 w 12192000"/>
              <a:gd name="connsiteY1-56" fmla="*/ 103059 h 2319047"/>
              <a:gd name="connsiteX2-57" fmla="*/ 6546887 w 12192000"/>
              <a:gd name="connsiteY2-58" fmla="*/ 1404102 h 2319047"/>
              <a:gd name="connsiteX3-59" fmla="*/ 11322057 w 12192000"/>
              <a:gd name="connsiteY3-60" fmla="*/ 139957 h 2319047"/>
              <a:gd name="connsiteX4-61" fmla="*/ 12192000 w 12192000"/>
              <a:gd name="connsiteY4-62" fmla="*/ 275249 h 2319047"/>
              <a:gd name="connsiteX5-63" fmla="*/ 12192000 w 12192000"/>
              <a:gd name="connsiteY5-64" fmla="*/ 2319047 h 2319047"/>
              <a:gd name="connsiteX6-65" fmla="*/ 0 w 12192000"/>
              <a:gd name="connsiteY6-66" fmla="*/ 2319047 h 2319047"/>
              <a:gd name="connsiteX7-67" fmla="*/ 0 w 12192000"/>
              <a:gd name="connsiteY7-68" fmla="*/ 201454 h 2319047"/>
              <a:gd name="connsiteX0-69" fmla="*/ 0 w 12192000"/>
              <a:gd name="connsiteY0-70" fmla="*/ 131737 h 2249330"/>
              <a:gd name="connsiteX1-71" fmla="*/ 1138602 w 12192000"/>
              <a:gd name="connsiteY1-72" fmla="*/ 33342 h 2249330"/>
              <a:gd name="connsiteX2-73" fmla="*/ 6546887 w 12192000"/>
              <a:gd name="connsiteY2-74" fmla="*/ 1334385 h 2249330"/>
              <a:gd name="connsiteX3-75" fmla="*/ 11322057 w 12192000"/>
              <a:gd name="connsiteY3-76" fmla="*/ 70240 h 2249330"/>
              <a:gd name="connsiteX4-77" fmla="*/ 12192000 w 12192000"/>
              <a:gd name="connsiteY4-78" fmla="*/ 205532 h 2249330"/>
              <a:gd name="connsiteX5-79" fmla="*/ 12192000 w 12192000"/>
              <a:gd name="connsiteY5-80" fmla="*/ 2249330 h 2249330"/>
              <a:gd name="connsiteX6-81" fmla="*/ 0 w 12192000"/>
              <a:gd name="connsiteY6-82" fmla="*/ 2249330 h 2249330"/>
              <a:gd name="connsiteX7-83" fmla="*/ 0 w 12192000"/>
              <a:gd name="connsiteY7-84" fmla="*/ 131737 h 2249330"/>
              <a:gd name="connsiteX0-85" fmla="*/ 0 w 12192000"/>
              <a:gd name="connsiteY0-86" fmla="*/ 126077 h 2243670"/>
              <a:gd name="connsiteX1-87" fmla="*/ 1138602 w 12192000"/>
              <a:gd name="connsiteY1-88" fmla="*/ 27682 h 2243670"/>
              <a:gd name="connsiteX2-89" fmla="*/ 6546887 w 12192000"/>
              <a:gd name="connsiteY2-90" fmla="*/ 1328725 h 2243670"/>
              <a:gd name="connsiteX3-91" fmla="*/ 11322057 w 12192000"/>
              <a:gd name="connsiteY3-92" fmla="*/ 64580 h 2243670"/>
              <a:gd name="connsiteX4-93" fmla="*/ 12192000 w 12192000"/>
              <a:gd name="connsiteY4-94" fmla="*/ 199872 h 2243670"/>
              <a:gd name="connsiteX5-95" fmla="*/ 12192000 w 12192000"/>
              <a:gd name="connsiteY5-96" fmla="*/ 2243670 h 2243670"/>
              <a:gd name="connsiteX6-97" fmla="*/ 0 w 12192000"/>
              <a:gd name="connsiteY6-98" fmla="*/ 2243670 h 2243670"/>
              <a:gd name="connsiteX7-99" fmla="*/ 0 w 12192000"/>
              <a:gd name="connsiteY7-100" fmla="*/ 126077 h 2243670"/>
              <a:gd name="connsiteX0-101" fmla="*/ 0 w 12192000"/>
              <a:gd name="connsiteY0-102" fmla="*/ 126077 h 2243670"/>
              <a:gd name="connsiteX1-103" fmla="*/ 1138602 w 12192000"/>
              <a:gd name="connsiteY1-104" fmla="*/ 27682 h 2243670"/>
              <a:gd name="connsiteX2-105" fmla="*/ 6546887 w 12192000"/>
              <a:gd name="connsiteY2-106" fmla="*/ 1328725 h 2243670"/>
              <a:gd name="connsiteX3-107" fmla="*/ 11322057 w 12192000"/>
              <a:gd name="connsiteY3-108" fmla="*/ 64580 h 2243670"/>
              <a:gd name="connsiteX4-109" fmla="*/ 12192000 w 12192000"/>
              <a:gd name="connsiteY4-110" fmla="*/ 199872 h 2243670"/>
              <a:gd name="connsiteX5-111" fmla="*/ 12192000 w 12192000"/>
              <a:gd name="connsiteY5-112" fmla="*/ 2243670 h 2243670"/>
              <a:gd name="connsiteX6-113" fmla="*/ 0 w 12192000"/>
              <a:gd name="connsiteY6-114" fmla="*/ 2243670 h 2243670"/>
              <a:gd name="connsiteX7-115" fmla="*/ 0 w 12192000"/>
              <a:gd name="connsiteY7-116" fmla="*/ 126077 h 2243670"/>
              <a:gd name="connsiteX0-117" fmla="*/ 0 w 12192000"/>
              <a:gd name="connsiteY0-118" fmla="*/ 126077 h 2243670"/>
              <a:gd name="connsiteX1-119" fmla="*/ 1138602 w 12192000"/>
              <a:gd name="connsiteY1-120" fmla="*/ 27682 h 2243670"/>
              <a:gd name="connsiteX2-121" fmla="*/ 6546887 w 12192000"/>
              <a:gd name="connsiteY2-122" fmla="*/ 1328725 h 2243670"/>
              <a:gd name="connsiteX3-123" fmla="*/ 11322057 w 12192000"/>
              <a:gd name="connsiteY3-124" fmla="*/ 64580 h 2243670"/>
              <a:gd name="connsiteX4-125" fmla="*/ 12192000 w 12192000"/>
              <a:gd name="connsiteY4-126" fmla="*/ 199872 h 2243670"/>
              <a:gd name="connsiteX5-127" fmla="*/ 12192000 w 12192000"/>
              <a:gd name="connsiteY5-128" fmla="*/ 2243670 h 2243670"/>
              <a:gd name="connsiteX6-129" fmla="*/ 0 w 12192000"/>
              <a:gd name="connsiteY6-130" fmla="*/ 2243670 h 2243670"/>
              <a:gd name="connsiteX7-131" fmla="*/ 0 w 12192000"/>
              <a:gd name="connsiteY7-132" fmla="*/ 126077 h 2243670"/>
              <a:gd name="connsiteX0-133" fmla="*/ 0 w 12192000"/>
              <a:gd name="connsiteY0-134" fmla="*/ 104448 h 2222041"/>
              <a:gd name="connsiteX1-135" fmla="*/ 1138602 w 12192000"/>
              <a:gd name="connsiteY1-136" fmla="*/ 6053 h 2222041"/>
              <a:gd name="connsiteX2-137" fmla="*/ 6546887 w 12192000"/>
              <a:gd name="connsiteY2-138" fmla="*/ 1307096 h 2222041"/>
              <a:gd name="connsiteX3-139" fmla="*/ 11322057 w 12192000"/>
              <a:gd name="connsiteY3-140" fmla="*/ 42951 h 2222041"/>
              <a:gd name="connsiteX4-141" fmla="*/ 12192000 w 12192000"/>
              <a:gd name="connsiteY4-142" fmla="*/ 178243 h 2222041"/>
              <a:gd name="connsiteX5-143" fmla="*/ 12192000 w 12192000"/>
              <a:gd name="connsiteY5-144" fmla="*/ 2222041 h 2222041"/>
              <a:gd name="connsiteX6-145" fmla="*/ 0 w 12192000"/>
              <a:gd name="connsiteY6-146" fmla="*/ 2222041 h 2222041"/>
              <a:gd name="connsiteX7-147" fmla="*/ 0 w 12192000"/>
              <a:gd name="connsiteY7-148" fmla="*/ 104448 h 2222041"/>
              <a:gd name="connsiteX0-149" fmla="*/ 0 w 12192000"/>
              <a:gd name="connsiteY0-150" fmla="*/ 104448 h 2222041"/>
              <a:gd name="connsiteX1-151" fmla="*/ 1138602 w 12192000"/>
              <a:gd name="connsiteY1-152" fmla="*/ 6053 h 2222041"/>
              <a:gd name="connsiteX2-153" fmla="*/ 6546887 w 12192000"/>
              <a:gd name="connsiteY2-154" fmla="*/ 1307096 h 2222041"/>
              <a:gd name="connsiteX3-155" fmla="*/ 11322057 w 12192000"/>
              <a:gd name="connsiteY3-156" fmla="*/ 42951 h 2222041"/>
              <a:gd name="connsiteX4-157" fmla="*/ 12192000 w 12192000"/>
              <a:gd name="connsiteY4-158" fmla="*/ 178243 h 2222041"/>
              <a:gd name="connsiteX5-159" fmla="*/ 12192000 w 12192000"/>
              <a:gd name="connsiteY5-160" fmla="*/ 2222041 h 2222041"/>
              <a:gd name="connsiteX6-161" fmla="*/ 0 w 12192000"/>
              <a:gd name="connsiteY6-162" fmla="*/ 2222041 h 2222041"/>
              <a:gd name="connsiteX7-163" fmla="*/ 0 w 12192000"/>
              <a:gd name="connsiteY7-164" fmla="*/ 104448 h 2222041"/>
              <a:gd name="connsiteX0-165" fmla="*/ 0 w 12192000"/>
              <a:gd name="connsiteY0-166" fmla="*/ 104448 h 2222041"/>
              <a:gd name="connsiteX1-167" fmla="*/ 1138602 w 12192000"/>
              <a:gd name="connsiteY1-168" fmla="*/ 6053 h 2222041"/>
              <a:gd name="connsiteX2-169" fmla="*/ 6546887 w 12192000"/>
              <a:gd name="connsiteY2-170" fmla="*/ 1307096 h 2222041"/>
              <a:gd name="connsiteX3-171" fmla="*/ 11322057 w 12192000"/>
              <a:gd name="connsiteY3-172" fmla="*/ 42951 h 2222041"/>
              <a:gd name="connsiteX4-173" fmla="*/ 12192000 w 12192000"/>
              <a:gd name="connsiteY4-174" fmla="*/ 178243 h 2222041"/>
              <a:gd name="connsiteX5-175" fmla="*/ 12192000 w 12192000"/>
              <a:gd name="connsiteY5-176" fmla="*/ 2222041 h 2222041"/>
              <a:gd name="connsiteX6-177" fmla="*/ 0 w 12192000"/>
              <a:gd name="connsiteY6-178" fmla="*/ 2222041 h 2222041"/>
              <a:gd name="connsiteX7-179" fmla="*/ 0 w 12192000"/>
              <a:gd name="connsiteY7-180" fmla="*/ 104448 h 2222041"/>
              <a:gd name="connsiteX0-181" fmla="*/ 0 w 12192000"/>
              <a:gd name="connsiteY0-182" fmla="*/ 104448 h 2222041"/>
              <a:gd name="connsiteX1-183" fmla="*/ 1138602 w 12192000"/>
              <a:gd name="connsiteY1-184" fmla="*/ 6053 h 2222041"/>
              <a:gd name="connsiteX2-185" fmla="*/ 6546887 w 12192000"/>
              <a:gd name="connsiteY2-186" fmla="*/ 1307096 h 2222041"/>
              <a:gd name="connsiteX3-187" fmla="*/ 11322057 w 12192000"/>
              <a:gd name="connsiteY3-188" fmla="*/ 42951 h 2222041"/>
              <a:gd name="connsiteX4-189" fmla="*/ 12192000 w 12192000"/>
              <a:gd name="connsiteY4-190" fmla="*/ 178243 h 2222041"/>
              <a:gd name="connsiteX5-191" fmla="*/ 12192000 w 12192000"/>
              <a:gd name="connsiteY5-192" fmla="*/ 2222041 h 2222041"/>
              <a:gd name="connsiteX6-193" fmla="*/ 0 w 12192000"/>
              <a:gd name="connsiteY6-194" fmla="*/ 2222041 h 2222041"/>
              <a:gd name="connsiteX7-195" fmla="*/ 0 w 12192000"/>
              <a:gd name="connsiteY7-196" fmla="*/ 104448 h 2222041"/>
              <a:gd name="connsiteX0-197" fmla="*/ 0 w 12192000"/>
              <a:gd name="connsiteY0-198" fmla="*/ 104448 h 2222041"/>
              <a:gd name="connsiteX1-199" fmla="*/ 1138602 w 12192000"/>
              <a:gd name="connsiteY1-200" fmla="*/ 6053 h 2222041"/>
              <a:gd name="connsiteX2-201" fmla="*/ 6546887 w 12192000"/>
              <a:gd name="connsiteY2-202" fmla="*/ 1307096 h 2222041"/>
              <a:gd name="connsiteX3-203" fmla="*/ 11322057 w 12192000"/>
              <a:gd name="connsiteY3-204" fmla="*/ 42951 h 2222041"/>
              <a:gd name="connsiteX4-205" fmla="*/ 12192000 w 12192000"/>
              <a:gd name="connsiteY4-206" fmla="*/ 178243 h 2222041"/>
              <a:gd name="connsiteX5-207" fmla="*/ 12192000 w 12192000"/>
              <a:gd name="connsiteY5-208" fmla="*/ 2222041 h 2222041"/>
              <a:gd name="connsiteX6-209" fmla="*/ 0 w 12192000"/>
              <a:gd name="connsiteY6-210" fmla="*/ 2222041 h 2222041"/>
              <a:gd name="connsiteX7-211" fmla="*/ 0 w 12192000"/>
              <a:gd name="connsiteY7-212" fmla="*/ 104448 h 2222041"/>
              <a:gd name="connsiteX0-213" fmla="*/ 0 w 12192000"/>
              <a:gd name="connsiteY0-214" fmla="*/ 98865 h 2216458"/>
              <a:gd name="connsiteX1-215" fmla="*/ 1138602 w 12192000"/>
              <a:gd name="connsiteY1-216" fmla="*/ 470 h 2216458"/>
              <a:gd name="connsiteX2-217" fmla="*/ 6546887 w 12192000"/>
              <a:gd name="connsiteY2-218" fmla="*/ 1301513 h 2216458"/>
              <a:gd name="connsiteX3-219" fmla="*/ 11322057 w 12192000"/>
              <a:gd name="connsiteY3-220" fmla="*/ 37368 h 2216458"/>
              <a:gd name="connsiteX4-221" fmla="*/ 12192000 w 12192000"/>
              <a:gd name="connsiteY4-222" fmla="*/ 172660 h 2216458"/>
              <a:gd name="connsiteX5-223" fmla="*/ 12192000 w 12192000"/>
              <a:gd name="connsiteY5-224" fmla="*/ 2216458 h 2216458"/>
              <a:gd name="connsiteX6-225" fmla="*/ 0 w 12192000"/>
              <a:gd name="connsiteY6-226" fmla="*/ 2216458 h 2216458"/>
              <a:gd name="connsiteX7-227" fmla="*/ 0 w 12192000"/>
              <a:gd name="connsiteY7-228" fmla="*/ 98865 h 2216458"/>
              <a:gd name="connsiteX0-229" fmla="*/ 0 w 12192000"/>
              <a:gd name="connsiteY0-230" fmla="*/ 98865 h 2216458"/>
              <a:gd name="connsiteX1-231" fmla="*/ 1071927 w 12192000"/>
              <a:gd name="connsiteY1-232" fmla="*/ 470 h 2216458"/>
              <a:gd name="connsiteX2-233" fmla="*/ 6546887 w 12192000"/>
              <a:gd name="connsiteY2-234" fmla="*/ 1301513 h 2216458"/>
              <a:gd name="connsiteX3-235" fmla="*/ 11322057 w 12192000"/>
              <a:gd name="connsiteY3-236" fmla="*/ 37368 h 2216458"/>
              <a:gd name="connsiteX4-237" fmla="*/ 12192000 w 12192000"/>
              <a:gd name="connsiteY4-238" fmla="*/ 172660 h 2216458"/>
              <a:gd name="connsiteX5-239" fmla="*/ 12192000 w 12192000"/>
              <a:gd name="connsiteY5-240" fmla="*/ 2216458 h 2216458"/>
              <a:gd name="connsiteX6-241" fmla="*/ 0 w 12192000"/>
              <a:gd name="connsiteY6-242" fmla="*/ 2216458 h 2216458"/>
              <a:gd name="connsiteX7-243" fmla="*/ 0 w 12192000"/>
              <a:gd name="connsiteY7-244" fmla="*/ 98865 h 2216458"/>
              <a:gd name="connsiteX0-245" fmla="*/ 0 w 12192000"/>
              <a:gd name="connsiteY0-246" fmla="*/ 98452 h 2216045"/>
              <a:gd name="connsiteX1-247" fmla="*/ 1071927 w 12192000"/>
              <a:gd name="connsiteY1-248" fmla="*/ 57 h 2216045"/>
              <a:gd name="connsiteX2-249" fmla="*/ 6546887 w 12192000"/>
              <a:gd name="connsiteY2-250" fmla="*/ 1301100 h 2216045"/>
              <a:gd name="connsiteX3-251" fmla="*/ 11322057 w 12192000"/>
              <a:gd name="connsiteY3-252" fmla="*/ 36955 h 2216045"/>
              <a:gd name="connsiteX4-253" fmla="*/ 12192000 w 12192000"/>
              <a:gd name="connsiteY4-254" fmla="*/ 172247 h 2216045"/>
              <a:gd name="connsiteX5-255" fmla="*/ 12192000 w 12192000"/>
              <a:gd name="connsiteY5-256" fmla="*/ 2216045 h 2216045"/>
              <a:gd name="connsiteX6-257" fmla="*/ 0 w 12192000"/>
              <a:gd name="connsiteY6-258" fmla="*/ 2216045 h 2216045"/>
              <a:gd name="connsiteX7-259" fmla="*/ 0 w 12192000"/>
              <a:gd name="connsiteY7-260" fmla="*/ 98452 h 2216045"/>
              <a:gd name="connsiteX0-261" fmla="*/ 0 w 12192000"/>
              <a:gd name="connsiteY0-262" fmla="*/ 108394 h 2225987"/>
              <a:gd name="connsiteX1-263" fmla="*/ 1071927 w 12192000"/>
              <a:gd name="connsiteY1-264" fmla="*/ 9999 h 2225987"/>
              <a:gd name="connsiteX2-265" fmla="*/ 6546887 w 12192000"/>
              <a:gd name="connsiteY2-266" fmla="*/ 1311042 h 2225987"/>
              <a:gd name="connsiteX3-267" fmla="*/ 11322057 w 12192000"/>
              <a:gd name="connsiteY3-268" fmla="*/ 46897 h 2225987"/>
              <a:gd name="connsiteX4-269" fmla="*/ 12192000 w 12192000"/>
              <a:gd name="connsiteY4-270" fmla="*/ 182189 h 2225987"/>
              <a:gd name="connsiteX5-271" fmla="*/ 12192000 w 12192000"/>
              <a:gd name="connsiteY5-272" fmla="*/ 2225987 h 2225987"/>
              <a:gd name="connsiteX6-273" fmla="*/ 0 w 12192000"/>
              <a:gd name="connsiteY6-274" fmla="*/ 2225987 h 2225987"/>
              <a:gd name="connsiteX7-275" fmla="*/ 0 w 12192000"/>
              <a:gd name="connsiteY7-276" fmla="*/ 108394 h 22259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25987">
                <a:moveTo>
                  <a:pt x="0" y="108394"/>
                </a:moveTo>
                <a:cubicBezTo>
                  <a:pt x="503185" y="18009"/>
                  <a:pt x="544630" y="-19755"/>
                  <a:pt x="1071927" y="9999"/>
                </a:cubicBezTo>
                <a:cubicBezTo>
                  <a:pt x="1739550" y="47671"/>
                  <a:pt x="4838532" y="1304892"/>
                  <a:pt x="6546887" y="1311042"/>
                </a:cubicBezTo>
                <a:cubicBezTo>
                  <a:pt x="8255242" y="1317192"/>
                  <a:pt x="10886030" y="73114"/>
                  <a:pt x="11322057" y="46897"/>
                </a:cubicBezTo>
                <a:cubicBezTo>
                  <a:pt x="11758084" y="20680"/>
                  <a:pt x="11930873" y="70417"/>
                  <a:pt x="12192000" y="182189"/>
                </a:cubicBezTo>
                <a:lnTo>
                  <a:pt x="12192000" y="2225987"/>
                </a:lnTo>
                <a:lnTo>
                  <a:pt x="0" y="2225987"/>
                </a:lnTo>
                <a:lnTo>
                  <a:pt x="0" y="10839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-76202" y="4775854"/>
            <a:ext cx="12344402" cy="2246914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0 h 2217813"/>
              <a:gd name="connsiteX1-3" fmla="*/ 1138602 w 12192000"/>
              <a:gd name="connsiteY1-4" fmla="*/ 1825 h 2217813"/>
              <a:gd name="connsiteX2-5" fmla="*/ 5603459 w 12192000"/>
              <a:gd name="connsiteY2-6" fmla="*/ 998068 h 2217813"/>
              <a:gd name="connsiteX3-7" fmla="*/ 11322057 w 12192000"/>
              <a:gd name="connsiteY3-8" fmla="*/ 38723 h 2217813"/>
              <a:gd name="connsiteX4-9" fmla="*/ 12192000 w 12192000"/>
              <a:gd name="connsiteY4-10" fmla="*/ 174015 h 2217813"/>
              <a:gd name="connsiteX5-11" fmla="*/ 12192000 w 12192000"/>
              <a:gd name="connsiteY5-12" fmla="*/ 2217813 h 2217813"/>
              <a:gd name="connsiteX6-13" fmla="*/ 0 w 12192000"/>
              <a:gd name="connsiteY6-14" fmla="*/ 2217813 h 2217813"/>
              <a:gd name="connsiteX7-15" fmla="*/ 0 w 12192000"/>
              <a:gd name="connsiteY7-16" fmla="*/ 100220 h 2217813"/>
              <a:gd name="connsiteX8-17" fmla="*/ 908123 w 12192000"/>
              <a:gd name="connsiteY8-18" fmla="*/ 0 h 2217813"/>
              <a:gd name="connsiteX0-19" fmla="*/ 870023 w 12192000"/>
              <a:gd name="connsiteY0-20" fmla="*/ 27892 h 2309205"/>
              <a:gd name="connsiteX1-21" fmla="*/ 1138602 w 12192000"/>
              <a:gd name="connsiteY1-22" fmla="*/ 93217 h 2309205"/>
              <a:gd name="connsiteX2-23" fmla="*/ 5603459 w 12192000"/>
              <a:gd name="connsiteY2-24" fmla="*/ 1089460 h 2309205"/>
              <a:gd name="connsiteX3-25" fmla="*/ 11322057 w 12192000"/>
              <a:gd name="connsiteY3-26" fmla="*/ 130115 h 2309205"/>
              <a:gd name="connsiteX4-27" fmla="*/ 12192000 w 12192000"/>
              <a:gd name="connsiteY4-28" fmla="*/ 265407 h 2309205"/>
              <a:gd name="connsiteX5-29" fmla="*/ 12192000 w 12192000"/>
              <a:gd name="connsiteY5-30" fmla="*/ 2309205 h 2309205"/>
              <a:gd name="connsiteX6-31" fmla="*/ 0 w 12192000"/>
              <a:gd name="connsiteY6-32" fmla="*/ 2309205 h 2309205"/>
              <a:gd name="connsiteX7-33" fmla="*/ 0 w 12192000"/>
              <a:gd name="connsiteY7-34" fmla="*/ 191612 h 2309205"/>
              <a:gd name="connsiteX8-35" fmla="*/ 870023 w 12192000"/>
              <a:gd name="connsiteY8-36" fmla="*/ 27892 h 2309205"/>
              <a:gd name="connsiteX0-37" fmla="*/ 0 w 12192000"/>
              <a:gd name="connsiteY0-38" fmla="*/ 243906 h 2361499"/>
              <a:gd name="connsiteX1-39" fmla="*/ 1138602 w 12192000"/>
              <a:gd name="connsiteY1-40" fmla="*/ 145511 h 2361499"/>
              <a:gd name="connsiteX2-41" fmla="*/ 5603459 w 12192000"/>
              <a:gd name="connsiteY2-42" fmla="*/ 1141754 h 2361499"/>
              <a:gd name="connsiteX3-43" fmla="*/ 11322057 w 12192000"/>
              <a:gd name="connsiteY3-44" fmla="*/ 182409 h 2361499"/>
              <a:gd name="connsiteX4-45" fmla="*/ 12192000 w 12192000"/>
              <a:gd name="connsiteY4-46" fmla="*/ 317701 h 2361499"/>
              <a:gd name="connsiteX5-47" fmla="*/ 12192000 w 12192000"/>
              <a:gd name="connsiteY5-48" fmla="*/ 2361499 h 2361499"/>
              <a:gd name="connsiteX6-49" fmla="*/ 0 w 12192000"/>
              <a:gd name="connsiteY6-50" fmla="*/ 2361499 h 2361499"/>
              <a:gd name="connsiteX7-51" fmla="*/ 0 w 12192000"/>
              <a:gd name="connsiteY7-52" fmla="*/ 243906 h 2361499"/>
              <a:gd name="connsiteX0-53" fmla="*/ 0 w 12192000"/>
              <a:gd name="connsiteY0-54" fmla="*/ 197151 h 2314744"/>
              <a:gd name="connsiteX1-55" fmla="*/ 1138602 w 12192000"/>
              <a:gd name="connsiteY1-56" fmla="*/ 98756 h 2314744"/>
              <a:gd name="connsiteX2-57" fmla="*/ 5603459 w 12192000"/>
              <a:gd name="connsiteY2-58" fmla="*/ 1094999 h 2314744"/>
              <a:gd name="connsiteX3-59" fmla="*/ 11322057 w 12192000"/>
              <a:gd name="connsiteY3-60" fmla="*/ 135654 h 2314744"/>
              <a:gd name="connsiteX4-61" fmla="*/ 12192000 w 12192000"/>
              <a:gd name="connsiteY4-62" fmla="*/ 270946 h 2314744"/>
              <a:gd name="connsiteX5-63" fmla="*/ 12192000 w 12192000"/>
              <a:gd name="connsiteY5-64" fmla="*/ 2314744 h 2314744"/>
              <a:gd name="connsiteX6-65" fmla="*/ 0 w 12192000"/>
              <a:gd name="connsiteY6-66" fmla="*/ 2314744 h 2314744"/>
              <a:gd name="connsiteX7-67" fmla="*/ 0 w 12192000"/>
              <a:gd name="connsiteY7-68" fmla="*/ 197151 h 2314744"/>
              <a:gd name="connsiteX0-69" fmla="*/ 0 w 12192000"/>
              <a:gd name="connsiteY0-70" fmla="*/ 108746 h 2226339"/>
              <a:gd name="connsiteX1-71" fmla="*/ 1138602 w 12192000"/>
              <a:gd name="connsiteY1-72" fmla="*/ 10351 h 2226339"/>
              <a:gd name="connsiteX2-73" fmla="*/ 5603459 w 12192000"/>
              <a:gd name="connsiteY2-74" fmla="*/ 1006594 h 2226339"/>
              <a:gd name="connsiteX3-75" fmla="*/ 11322057 w 12192000"/>
              <a:gd name="connsiteY3-76" fmla="*/ 47249 h 2226339"/>
              <a:gd name="connsiteX4-77" fmla="*/ 12192000 w 12192000"/>
              <a:gd name="connsiteY4-78" fmla="*/ 182541 h 2226339"/>
              <a:gd name="connsiteX5-79" fmla="*/ 12192000 w 12192000"/>
              <a:gd name="connsiteY5-80" fmla="*/ 2226339 h 2226339"/>
              <a:gd name="connsiteX6-81" fmla="*/ 0 w 12192000"/>
              <a:gd name="connsiteY6-82" fmla="*/ 2226339 h 2226339"/>
              <a:gd name="connsiteX7-83" fmla="*/ 0 w 12192000"/>
              <a:gd name="connsiteY7-84" fmla="*/ 108746 h 2226339"/>
              <a:gd name="connsiteX0-85" fmla="*/ 0 w 12192000"/>
              <a:gd name="connsiteY0-86" fmla="*/ 99543 h 2217136"/>
              <a:gd name="connsiteX1-87" fmla="*/ 1138602 w 12192000"/>
              <a:gd name="connsiteY1-88" fmla="*/ 1148 h 2217136"/>
              <a:gd name="connsiteX2-89" fmla="*/ 5603459 w 12192000"/>
              <a:gd name="connsiteY2-90" fmla="*/ 997391 h 2217136"/>
              <a:gd name="connsiteX3-91" fmla="*/ 11322057 w 12192000"/>
              <a:gd name="connsiteY3-92" fmla="*/ 38046 h 2217136"/>
              <a:gd name="connsiteX4-93" fmla="*/ 12192000 w 12192000"/>
              <a:gd name="connsiteY4-94" fmla="*/ 173338 h 2217136"/>
              <a:gd name="connsiteX5-95" fmla="*/ 12192000 w 12192000"/>
              <a:gd name="connsiteY5-96" fmla="*/ 2217136 h 2217136"/>
              <a:gd name="connsiteX6-97" fmla="*/ 0 w 12192000"/>
              <a:gd name="connsiteY6-98" fmla="*/ 2217136 h 2217136"/>
              <a:gd name="connsiteX7-99" fmla="*/ 0 w 12192000"/>
              <a:gd name="connsiteY7-100" fmla="*/ 99543 h 2217136"/>
              <a:gd name="connsiteX0-101" fmla="*/ 0 w 12192000"/>
              <a:gd name="connsiteY0-102" fmla="*/ 162476 h 2280069"/>
              <a:gd name="connsiteX1-103" fmla="*/ 1189402 w 12192000"/>
              <a:gd name="connsiteY1-104" fmla="*/ 581 h 2280069"/>
              <a:gd name="connsiteX2-105" fmla="*/ 5603459 w 12192000"/>
              <a:gd name="connsiteY2-106" fmla="*/ 1060324 h 2280069"/>
              <a:gd name="connsiteX3-107" fmla="*/ 11322057 w 12192000"/>
              <a:gd name="connsiteY3-108" fmla="*/ 100979 h 2280069"/>
              <a:gd name="connsiteX4-109" fmla="*/ 12192000 w 12192000"/>
              <a:gd name="connsiteY4-110" fmla="*/ 236271 h 2280069"/>
              <a:gd name="connsiteX5-111" fmla="*/ 12192000 w 12192000"/>
              <a:gd name="connsiteY5-112" fmla="*/ 2280069 h 2280069"/>
              <a:gd name="connsiteX6-113" fmla="*/ 0 w 12192000"/>
              <a:gd name="connsiteY6-114" fmla="*/ 2280069 h 2280069"/>
              <a:gd name="connsiteX7-115" fmla="*/ 0 w 12192000"/>
              <a:gd name="connsiteY7-116" fmla="*/ 162476 h 2280069"/>
              <a:gd name="connsiteX0-117" fmla="*/ 0 w 12192000"/>
              <a:gd name="connsiteY0-118" fmla="*/ 99543 h 2217136"/>
              <a:gd name="connsiteX1-119" fmla="*/ 1176702 w 12192000"/>
              <a:gd name="connsiteY1-120" fmla="*/ 1148 h 2217136"/>
              <a:gd name="connsiteX2-121" fmla="*/ 5603459 w 12192000"/>
              <a:gd name="connsiteY2-122" fmla="*/ 997391 h 2217136"/>
              <a:gd name="connsiteX3-123" fmla="*/ 11322057 w 12192000"/>
              <a:gd name="connsiteY3-124" fmla="*/ 38046 h 2217136"/>
              <a:gd name="connsiteX4-125" fmla="*/ 12192000 w 12192000"/>
              <a:gd name="connsiteY4-126" fmla="*/ 173338 h 2217136"/>
              <a:gd name="connsiteX5-127" fmla="*/ 12192000 w 12192000"/>
              <a:gd name="connsiteY5-128" fmla="*/ 2217136 h 2217136"/>
              <a:gd name="connsiteX6-129" fmla="*/ 0 w 12192000"/>
              <a:gd name="connsiteY6-130" fmla="*/ 2217136 h 2217136"/>
              <a:gd name="connsiteX7-131" fmla="*/ 0 w 12192000"/>
              <a:gd name="connsiteY7-132" fmla="*/ 99543 h 2217136"/>
              <a:gd name="connsiteX0-133" fmla="*/ 0 w 12192000"/>
              <a:gd name="connsiteY0-134" fmla="*/ 101580 h 2219173"/>
              <a:gd name="connsiteX1-135" fmla="*/ 1176702 w 12192000"/>
              <a:gd name="connsiteY1-136" fmla="*/ 3185 h 2219173"/>
              <a:gd name="connsiteX2-137" fmla="*/ 5603459 w 12192000"/>
              <a:gd name="connsiteY2-138" fmla="*/ 999428 h 2219173"/>
              <a:gd name="connsiteX3-139" fmla="*/ 11322057 w 12192000"/>
              <a:gd name="connsiteY3-140" fmla="*/ 40083 h 2219173"/>
              <a:gd name="connsiteX4-141" fmla="*/ 12192000 w 12192000"/>
              <a:gd name="connsiteY4-142" fmla="*/ 175375 h 2219173"/>
              <a:gd name="connsiteX5-143" fmla="*/ 12192000 w 12192000"/>
              <a:gd name="connsiteY5-144" fmla="*/ 2219173 h 2219173"/>
              <a:gd name="connsiteX6-145" fmla="*/ 0 w 12192000"/>
              <a:gd name="connsiteY6-146" fmla="*/ 2219173 h 2219173"/>
              <a:gd name="connsiteX7-147" fmla="*/ 0 w 12192000"/>
              <a:gd name="connsiteY7-148" fmla="*/ 101580 h 2219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19173">
                <a:moveTo>
                  <a:pt x="0" y="101580"/>
                </a:moveTo>
                <a:cubicBezTo>
                  <a:pt x="507267" y="49749"/>
                  <a:pt x="547782" y="-15199"/>
                  <a:pt x="1176702" y="3185"/>
                </a:cubicBezTo>
                <a:cubicBezTo>
                  <a:pt x="2122407" y="30829"/>
                  <a:pt x="3912567" y="993278"/>
                  <a:pt x="5603459" y="999428"/>
                </a:cubicBezTo>
                <a:cubicBezTo>
                  <a:pt x="7294351" y="1005578"/>
                  <a:pt x="10215196" y="71508"/>
                  <a:pt x="11322057" y="40083"/>
                </a:cubicBezTo>
                <a:cubicBezTo>
                  <a:pt x="11703723" y="29247"/>
                  <a:pt x="11940398" y="130278"/>
                  <a:pt x="12192000" y="175375"/>
                </a:cubicBezTo>
                <a:lnTo>
                  <a:pt x="12192000" y="2219173"/>
                </a:lnTo>
                <a:lnTo>
                  <a:pt x="0" y="2219173"/>
                </a:lnTo>
                <a:lnTo>
                  <a:pt x="0" y="10158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5F5F5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 userDrawn="1"/>
        </p:nvSpPr>
        <p:spPr>
          <a:xfrm>
            <a:off x="4949109" y="4116254"/>
            <a:ext cx="2293783" cy="3754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822859" y="2419272"/>
            <a:ext cx="854628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 userDrawn="1"/>
        </p:nvGrpSpPr>
        <p:grpSpPr>
          <a:xfrm>
            <a:off x="-356489" y="5167878"/>
            <a:ext cx="12904971" cy="1323582"/>
            <a:chOff x="-127002" y="4938408"/>
            <a:chExt cx="12904971" cy="1323582"/>
          </a:xfrm>
        </p:grpSpPr>
        <p:sp>
          <p:nvSpPr>
            <p:cNvPr id="17" name="任意多边形: 形状 16"/>
            <p:cNvSpPr/>
            <p:nvPr/>
          </p:nvSpPr>
          <p:spPr>
            <a:xfrm>
              <a:off x="-95252" y="4938408"/>
              <a:ext cx="12841471" cy="1081421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578147"/>
                <a:gd name="connsiteY0-390" fmla="*/ 255890 h 1081421"/>
                <a:gd name="connsiteX1-391" fmla="*/ 1934768 w 12578147"/>
                <a:gd name="connsiteY1-392" fmla="*/ 52690 h 1081421"/>
                <a:gd name="connsiteX2-393" fmla="*/ 6444711 w 12578147"/>
                <a:gd name="connsiteY2-394" fmla="*/ 1081390 h 1081421"/>
                <a:gd name="connsiteX3-395" fmla="*/ 10856738 w 12578147"/>
                <a:gd name="connsiteY3-396" fmla="*/ 90790 h 1081421"/>
                <a:gd name="connsiteX4-397" fmla="*/ 12578147 w 12578147"/>
                <a:gd name="connsiteY4-398" fmla="*/ 916290 h 1081421"/>
                <a:gd name="connsiteX0-399" fmla="*/ 0 w 12578147"/>
                <a:gd name="connsiteY0-400" fmla="*/ 255890 h 1081421"/>
                <a:gd name="connsiteX1-401" fmla="*/ 1934768 w 12578147"/>
                <a:gd name="connsiteY1-402" fmla="*/ 52690 h 1081421"/>
                <a:gd name="connsiteX2-403" fmla="*/ 6444711 w 12578147"/>
                <a:gd name="connsiteY2-404" fmla="*/ 1081390 h 1081421"/>
                <a:gd name="connsiteX3-405" fmla="*/ 10856738 w 12578147"/>
                <a:gd name="connsiteY3-406" fmla="*/ 90790 h 1081421"/>
                <a:gd name="connsiteX4-407" fmla="*/ 12578147 w 12578147"/>
                <a:gd name="connsiteY4-408" fmla="*/ 916290 h 1081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78147" h="1081421">
                  <a:moveTo>
                    <a:pt x="0" y="255890"/>
                  </a:moveTo>
                  <a:cubicBezTo>
                    <a:pt x="474915" y="69623"/>
                    <a:pt x="860650" y="-84893"/>
                    <a:pt x="1934768" y="52690"/>
                  </a:cubicBezTo>
                  <a:cubicBezTo>
                    <a:pt x="3008886" y="190273"/>
                    <a:pt x="4957716" y="1075040"/>
                    <a:pt x="6444711" y="1081390"/>
                  </a:cubicBezTo>
                  <a:cubicBezTo>
                    <a:pt x="7931706" y="1087740"/>
                    <a:pt x="9834499" y="118307"/>
                    <a:pt x="10856738" y="90790"/>
                  </a:cubicBezTo>
                  <a:cubicBezTo>
                    <a:pt x="11878977" y="63273"/>
                    <a:pt x="12403201" y="755423"/>
                    <a:pt x="12578147" y="916290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127002" y="5036340"/>
              <a:ext cx="12904971" cy="1225650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640345"/>
                <a:gd name="connsiteY0-390" fmla="*/ 119301 h 1186133"/>
                <a:gd name="connsiteX1-391" fmla="*/ 2059164 w 12640345"/>
                <a:gd name="connsiteY1-392" fmla="*/ 157401 h 1186133"/>
                <a:gd name="connsiteX2-393" fmla="*/ 6569107 w 12640345"/>
                <a:gd name="connsiteY2-394" fmla="*/ 1186101 h 1186133"/>
                <a:gd name="connsiteX3-395" fmla="*/ 10981134 w 12640345"/>
                <a:gd name="connsiteY3-396" fmla="*/ 195501 h 1186133"/>
                <a:gd name="connsiteX4-397" fmla="*/ 12640345 w 12640345"/>
                <a:gd name="connsiteY4-398" fmla="*/ 843201 h 1186133"/>
                <a:gd name="connsiteX0-399" fmla="*/ 0 w 12640345"/>
                <a:gd name="connsiteY0-400" fmla="*/ 119301 h 1186133"/>
                <a:gd name="connsiteX1-401" fmla="*/ 2059164 w 12640345"/>
                <a:gd name="connsiteY1-402" fmla="*/ 157401 h 1186133"/>
                <a:gd name="connsiteX2-403" fmla="*/ 6569107 w 12640345"/>
                <a:gd name="connsiteY2-404" fmla="*/ 1186101 h 1186133"/>
                <a:gd name="connsiteX3-405" fmla="*/ 10981134 w 12640345"/>
                <a:gd name="connsiteY3-406" fmla="*/ 195501 h 1186133"/>
                <a:gd name="connsiteX4-407" fmla="*/ 12640345 w 12640345"/>
                <a:gd name="connsiteY4-408" fmla="*/ 843201 h 1186133"/>
                <a:gd name="connsiteX0-409" fmla="*/ 0 w 12640345"/>
                <a:gd name="connsiteY0-410" fmla="*/ 118610 h 1172742"/>
                <a:gd name="connsiteX1-411" fmla="*/ 2059164 w 12640345"/>
                <a:gd name="connsiteY1-412" fmla="*/ 156710 h 1172742"/>
                <a:gd name="connsiteX2-413" fmla="*/ 6668624 w 12640345"/>
                <a:gd name="connsiteY2-414" fmla="*/ 1172710 h 1172742"/>
                <a:gd name="connsiteX3-415" fmla="*/ 10981134 w 12640345"/>
                <a:gd name="connsiteY3-416" fmla="*/ 194810 h 1172742"/>
                <a:gd name="connsiteX4-417" fmla="*/ 12640345 w 12640345"/>
                <a:gd name="connsiteY4-418" fmla="*/ 842510 h 1172742"/>
                <a:gd name="connsiteX0-419" fmla="*/ 0 w 12640345"/>
                <a:gd name="connsiteY0-420" fmla="*/ 155892 h 1210277"/>
                <a:gd name="connsiteX1-421" fmla="*/ 2084043 w 12640345"/>
                <a:gd name="connsiteY1-422" fmla="*/ 117792 h 1210277"/>
                <a:gd name="connsiteX2-423" fmla="*/ 6668624 w 12640345"/>
                <a:gd name="connsiteY2-424" fmla="*/ 1209992 h 1210277"/>
                <a:gd name="connsiteX3-425" fmla="*/ 10981134 w 12640345"/>
                <a:gd name="connsiteY3-426" fmla="*/ 232092 h 1210277"/>
                <a:gd name="connsiteX4-427" fmla="*/ 12640345 w 12640345"/>
                <a:gd name="connsiteY4-428" fmla="*/ 879792 h 1210277"/>
                <a:gd name="connsiteX0-429" fmla="*/ 0 w 12640345"/>
                <a:gd name="connsiteY0-430" fmla="*/ 171547 h 1225932"/>
                <a:gd name="connsiteX1-431" fmla="*/ 2084043 w 12640345"/>
                <a:gd name="connsiteY1-432" fmla="*/ 133447 h 1225932"/>
                <a:gd name="connsiteX2-433" fmla="*/ 6668624 w 12640345"/>
                <a:gd name="connsiteY2-434" fmla="*/ 1225647 h 1225932"/>
                <a:gd name="connsiteX3-435" fmla="*/ 10981134 w 12640345"/>
                <a:gd name="connsiteY3-436" fmla="*/ 247747 h 1225932"/>
                <a:gd name="connsiteX4-437" fmla="*/ 12640345 w 12640345"/>
                <a:gd name="connsiteY4-438" fmla="*/ 895447 h 1225932"/>
                <a:gd name="connsiteX0-439" fmla="*/ 0 w 12640345"/>
                <a:gd name="connsiteY0-440" fmla="*/ 171547 h 1225650"/>
                <a:gd name="connsiteX1-441" fmla="*/ 2084043 w 12640345"/>
                <a:gd name="connsiteY1-442" fmla="*/ 133447 h 1225650"/>
                <a:gd name="connsiteX2-443" fmla="*/ 6668624 w 12640345"/>
                <a:gd name="connsiteY2-444" fmla="*/ 1225647 h 1225650"/>
                <a:gd name="connsiteX3-445" fmla="*/ 11043332 w 12640345"/>
                <a:gd name="connsiteY3-446" fmla="*/ 146147 h 1225650"/>
                <a:gd name="connsiteX4-447" fmla="*/ 12640345 w 12640345"/>
                <a:gd name="connsiteY4-448" fmla="*/ 895447 h 1225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640345" h="1225650">
                  <a:moveTo>
                    <a:pt x="0" y="171547"/>
                  </a:moveTo>
                  <a:cubicBezTo>
                    <a:pt x="474915" y="-14720"/>
                    <a:pt x="1134320" y="-80336"/>
                    <a:pt x="2084043" y="133447"/>
                  </a:cubicBezTo>
                  <a:cubicBezTo>
                    <a:pt x="3033766" y="347230"/>
                    <a:pt x="5175409" y="1223530"/>
                    <a:pt x="6668624" y="1225647"/>
                  </a:cubicBezTo>
                  <a:cubicBezTo>
                    <a:pt x="8161839" y="1227764"/>
                    <a:pt x="10048045" y="201180"/>
                    <a:pt x="11043332" y="146147"/>
                  </a:cubicBezTo>
                  <a:cubicBezTo>
                    <a:pt x="12038619" y="91114"/>
                    <a:pt x="12452960" y="734580"/>
                    <a:pt x="12640345" y="895447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1822859" y="2568935"/>
            <a:ext cx="8546282" cy="39156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altLang="zh-CN"/>
              <a:t>SIMPLE BUSINESS ANNUAL SUMMARY COMMON TEMPLATE</a:t>
            </a:r>
            <a:endParaRPr lang="en-US" altLang="zh-CN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22860" y="1377564"/>
            <a:ext cx="8546282" cy="92333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5400" b="1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简约商务年度总结通用模板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4129360"/>
            <a:ext cx="2239092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256305" y="1905322"/>
            <a:ext cx="3679390" cy="3679390"/>
          </a:xfrm>
          <a:custGeom>
            <a:avLst/>
            <a:gdLst>
              <a:gd name="connsiteX0" fmla="*/ 1839695 w 3679390"/>
              <a:gd name="connsiteY0" fmla="*/ 0 h 3679390"/>
              <a:gd name="connsiteX1" fmla="*/ 3679390 w 3679390"/>
              <a:gd name="connsiteY1" fmla="*/ 1839695 h 3679390"/>
              <a:gd name="connsiteX2" fmla="*/ 1839695 w 3679390"/>
              <a:gd name="connsiteY2" fmla="*/ 3679390 h 3679390"/>
              <a:gd name="connsiteX3" fmla="*/ 0 w 3679390"/>
              <a:gd name="connsiteY3" fmla="*/ 1839695 h 3679390"/>
              <a:gd name="connsiteX4" fmla="*/ 1839695 w 3679390"/>
              <a:gd name="connsiteY4" fmla="*/ 0 h 36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390" h="3679390">
                <a:moveTo>
                  <a:pt x="1839695" y="0"/>
                </a:moveTo>
                <a:cubicBezTo>
                  <a:pt x="2855730" y="0"/>
                  <a:pt x="3679390" y="823660"/>
                  <a:pt x="3679390" y="1839695"/>
                </a:cubicBezTo>
                <a:cubicBezTo>
                  <a:pt x="3679390" y="2855730"/>
                  <a:pt x="2855730" y="3679390"/>
                  <a:pt x="1839695" y="3679390"/>
                </a:cubicBezTo>
                <a:cubicBezTo>
                  <a:pt x="823660" y="3679390"/>
                  <a:pt x="0" y="2855730"/>
                  <a:pt x="0" y="1839695"/>
                </a:cubicBezTo>
                <a:cubicBezTo>
                  <a:pt x="0" y="823660"/>
                  <a:pt x="823660" y="0"/>
                  <a:pt x="1839695" y="0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757936" y="4024086"/>
            <a:ext cx="3124200" cy="2298698"/>
          </a:xfrm>
          <a:blipFill>
            <a:blip r:embed="rId2" cstate="print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4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4533900" y="4024086"/>
            <a:ext cx="3124200" cy="2298698"/>
          </a:xfrm>
          <a:blipFill>
            <a:blip r:embed="rId2" cstate="print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5" name="图片占位符 19"/>
          <p:cNvSpPr>
            <a:spLocks noGrp="1"/>
          </p:cNvSpPr>
          <p:nvPr>
            <p:ph type="pic" sz="quarter" idx="16"/>
          </p:nvPr>
        </p:nvSpPr>
        <p:spPr>
          <a:xfrm>
            <a:off x="8322056" y="4024086"/>
            <a:ext cx="3124200" cy="2298698"/>
          </a:xfrm>
          <a:blipFill>
            <a:blip r:embed="rId2" cstate="print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757936" y="1217384"/>
            <a:ext cx="3124200" cy="2298698"/>
          </a:xfrm>
          <a:blipFill>
            <a:blip r:embed="rId2" cstate="print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19"/>
          <p:cNvSpPr>
            <a:spLocks noGrp="1"/>
          </p:cNvSpPr>
          <p:nvPr>
            <p:ph type="pic" sz="quarter" idx="12"/>
          </p:nvPr>
        </p:nvSpPr>
        <p:spPr>
          <a:xfrm>
            <a:off x="4533900" y="1217384"/>
            <a:ext cx="3124200" cy="2298698"/>
          </a:xfrm>
          <a:blipFill>
            <a:blip r:embed="rId2" cstate="print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2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8322056" y="1217384"/>
            <a:ext cx="3124200" cy="2298698"/>
          </a:xfrm>
          <a:blipFill>
            <a:blip r:embed="rId2" cstate="print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天空, 围栏, 草, 户外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/>
          <a:stretch>
            <a:fillRect/>
          </a:stretch>
        </p:blipFill>
        <p:spPr>
          <a:xfrm>
            <a:off x="-2" y="719"/>
            <a:ext cx="12192000" cy="595208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-1" y="4501293"/>
            <a:ext cx="12192000" cy="2225987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95324 h 2313137"/>
              <a:gd name="connsiteX1-3" fmla="*/ 1138602 w 12192000"/>
              <a:gd name="connsiteY1-4" fmla="*/ 97149 h 2313137"/>
              <a:gd name="connsiteX2-5" fmla="*/ 6546887 w 12192000"/>
              <a:gd name="connsiteY2-6" fmla="*/ 1398192 h 2313137"/>
              <a:gd name="connsiteX3-7" fmla="*/ 11322057 w 12192000"/>
              <a:gd name="connsiteY3-8" fmla="*/ 134047 h 2313137"/>
              <a:gd name="connsiteX4-9" fmla="*/ 12192000 w 12192000"/>
              <a:gd name="connsiteY4-10" fmla="*/ 269339 h 2313137"/>
              <a:gd name="connsiteX5-11" fmla="*/ 12192000 w 12192000"/>
              <a:gd name="connsiteY5-12" fmla="*/ 2313137 h 2313137"/>
              <a:gd name="connsiteX6-13" fmla="*/ 0 w 12192000"/>
              <a:gd name="connsiteY6-14" fmla="*/ 2313137 h 2313137"/>
              <a:gd name="connsiteX7-15" fmla="*/ 0 w 12192000"/>
              <a:gd name="connsiteY7-16" fmla="*/ 195544 h 2313137"/>
              <a:gd name="connsiteX8-17" fmla="*/ 908123 w 12192000"/>
              <a:gd name="connsiteY8-18" fmla="*/ 95324 h 2313137"/>
              <a:gd name="connsiteX0-19" fmla="*/ 908123 w 12192000"/>
              <a:gd name="connsiteY0-20" fmla="*/ 95324 h 2313137"/>
              <a:gd name="connsiteX1-21" fmla="*/ 1138602 w 12192000"/>
              <a:gd name="connsiteY1-22" fmla="*/ 97149 h 2313137"/>
              <a:gd name="connsiteX2-23" fmla="*/ 6546887 w 12192000"/>
              <a:gd name="connsiteY2-24" fmla="*/ 1398192 h 2313137"/>
              <a:gd name="connsiteX3-25" fmla="*/ 11322057 w 12192000"/>
              <a:gd name="connsiteY3-26" fmla="*/ 134047 h 2313137"/>
              <a:gd name="connsiteX4-27" fmla="*/ 12192000 w 12192000"/>
              <a:gd name="connsiteY4-28" fmla="*/ 269339 h 2313137"/>
              <a:gd name="connsiteX5-29" fmla="*/ 12192000 w 12192000"/>
              <a:gd name="connsiteY5-30" fmla="*/ 2313137 h 2313137"/>
              <a:gd name="connsiteX6-31" fmla="*/ 0 w 12192000"/>
              <a:gd name="connsiteY6-32" fmla="*/ 2313137 h 2313137"/>
              <a:gd name="connsiteX7-33" fmla="*/ 0 w 12192000"/>
              <a:gd name="connsiteY7-34" fmla="*/ 195544 h 2313137"/>
              <a:gd name="connsiteX8-35" fmla="*/ 908123 w 12192000"/>
              <a:gd name="connsiteY8-36" fmla="*/ 95324 h 2313137"/>
              <a:gd name="connsiteX0-37" fmla="*/ 0 w 12192000"/>
              <a:gd name="connsiteY0-38" fmla="*/ 262990 h 2380583"/>
              <a:gd name="connsiteX1-39" fmla="*/ 1138602 w 12192000"/>
              <a:gd name="connsiteY1-40" fmla="*/ 164595 h 2380583"/>
              <a:gd name="connsiteX2-41" fmla="*/ 6546887 w 12192000"/>
              <a:gd name="connsiteY2-42" fmla="*/ 1465638 h 2380583"/>
              <a:gd name="connsiteX3-43" fmla="*/ 11322057 w 12192000"/>
              <a:gd name="connsiteY3-44" fmla="*/ 201493 h 2380583"/>
              <a:gd name="connsiteX4-45" fmla="*/ 12192000 w 12192000"/>
              <a:gd name="connsiteY4-46" fmla="*/ 336785 h 2380583"/>
              <a:gd name="connsiteX5-47" fmla="*/ 12192000 w 12192000"/>
              <a:gd name="connsiteY5-48" fmla="*/ 2380583 h 2380583"/>
              <a:gd name="connsiteX6-49" fmla="*/ 0 w 12192000"/>
              <a:gd name="connsiteY6-50" fmla="*/ 2380583 h 2380583"/>
              <a:gd name="connsiteX7-51" fmla="*/ 0 w 12192000"/>
              <a:gd name="connsiteY7-52" fmla="*/ 262990 h 2380583"/>
              <a:gd name="connsiteX0-53" fmla="*/ 0 w 12192000"/>
              <a:gd name="connsiteY0-54" fmla="*/ 201454 h 2319047"/>
              <a:gd name="connsiteX1-55" fmla="*/ 1138602 w 12192000"/>
              <a:gd name="connsiteY1-56" fmla="*/ 103059 h 2319047"/>
              <a:gd name="connsiteX2-57" fmla="*/ 6546887 w 12192000"/>
              <a:gd name="connsiteY2-58" fmla="*/ 1404102 h 2319047"/>
              <a:gd name="connsiteX3-59" fmla="*/ 11322057 w 12192000"/>
              <a:gd name="connsiteY3-60" fmla="*/ 139957 h 2319047"/>
              <a:gd name="connsiteX4-61" fmla="*/ 12192000 w 12192000"/>
              <a:gd name="connsiteY4-62" fmla="*/ 275249 h 2319047"/>
              <a:gd name="connsiteX5-63" fmla="*/ 12192000 w 12192000"/>
              <a:gd name="connsiteY5-64" fmla="*/ 2319047 h 2319047"/>
              <a:gd name="connsiteX6-65" fmla="*/ 0 w 12192000"/>
              <a:gd name="connsiteY6-66" fmla="*/ 2319047 h 2319047"/>
              <a:gd name="connsiteX7-67" fmla="*/ 0 w 12192000"/>
              <a:gd name="connsiteY7-68" fmla="*/ 201454 h 2319047"/>
              <a:gd name="connsiteX0-69" fmla="*/ 0 w 12192000"/>
              <a:gd name="connsiteY0-70" fmla="*/ 131737 h 2249330"/>
              <a:gd name="connsiteX1-71" fmla="*/ 1138602 w 12192000"/>
              <a:gd name="connsiteY1-72" fmla="*/ 33342 h 2249330"/>
              <a:gd name="connsiteX2-73" fmla="*/ 6546887 w 12192000"/>
              <a:gd name="connsiteY2-74" fmla="*/ 1334385 h 2249330"/>
              <a:gd name="connsiteX3-75" fmla="*/ 11322057 w 12192000"/>
              <a:gd name="connsiteY3-76" fmla="*/ 70240 h 2249330"/>
              <a:gd name="connsiteX4-77" fmla="*/ 12192000 w 12192000"/>
              <a:gd name="connsiteY4-78" fmla="*/ 205532 h 2249330"/>
              <a:gd name="connsiteX5-79" fmla="*/ 12192000 w 12192000"/>
              <a:gd name="connsiteY5-80" fmla="*/ 2249330 h 2249330"/>
              <a:gd name="connsiteX6-81" fmla="*/ 0 w 12192000"/>
              <a:gd name="connsiteY6-82" fmla="*/ 2249330 h 2249330"/>
              <a:gd name="connsiteX7-83" fmla="*/ 0 w 12192000"/>
              <a:gd name="connsiteY7-84" fmla="*/ 131737 h 2249330"/>
              <a:gd name="connsiteX0-85" fmla="*/ 0 w 12192000"/>
              <a:gd name="connsiteY0-86" fmla="*/ 126077 h 2243670"/>
              <a:gd name="connsiteX1-87" fmla="*/ 1138602 w 12192000"/>
              <a:gd name="connsiteY1-88" fmla="*/ 27682 h 2243670"/>
              <a:gd name="connsiteX2-89" fmla="*/ 6546887 w 12192000"/>
              <a:gd name="connsiteY2-90" fmla="*/ 1328725 h 2243670"/>
              <a:gd name="connsiteX3-91" fmla="*/ 11322057 w 12192000"/>
              <a:gd name="connsiteY3-92" fmla="*/ 64580 h 2243670"/>
              <a:gd name="connsiteX4-93" fmla="*/ 12192000 w 12192000"/>
              <a:gd name="connsiteY4-94" fmla="*/ 199872 h 2243670"/>
              <a:gd name="connsiteX5-95" fmla="*/ 12192000 w 12192000"/>
              <a:gd name="connsiteY5-96" fmla="*/ 2243670 h 2243670"/>
              <a:gd name="connsiteX6-97" fmla="*/ 0 w 12192000"/>
              <a:gd name="connsiteY6-98" fmla="*/ 2243670 h 2243670"/>
              <a:gd name="connsiteX7-99" fmla="*/ 0 w 12192000"/>
              <a:gd name="connsiteY7-100" fmla="*/ 126077 h 2243670"/>
              <a:gd name="connsiteX0-101" fmla="*/ 0 w 12192000"/>
              <a:gd name="connsiteY0-102" fmla="*/ 126077 h 2243670"/>
              <a:gd name="connsiteX1-103" fmla="*/ 1138602 w 12192000"/>
              <a:gd name="connsiteY1-104" fmla="*/ 27682 h 2243670"/>
              <a:gd name="connsiteX2-105" fmla="*/ 6546887 w 12192000"/>
              <a:gd name="connsiteY2-106" fmla="*/ 1328725 h 2243670"/>
              <a:gd name="connsiteX3-107" fmla="*/ 11322057 w 12192000"/>
              <a:gd name="connsiteY3-108" fmla="*/ 64580 h 2243670"/>
              <a:gd name="connsiteX4-109" fmla="*/ 12192000 w 12192000"/>
              <a:gd name="connsiteY4-110" fmla="*/ 199872 h 2243670"/>
              <a:gd name="connsiteX5-111" fmla="*/ 12192000 w 12192000"/>
              <a:gd name="connsiteY5-112" fmla="*/ 2243670 h 2243670"/>
              <a:gd name="connsiteX6-113" fmla="*/ 0 w 12192000"/>
              <a:gd name="connsiteY6-114" fmla="*/ 2243670 h 2243670"/>
              <a:gd name="connsiteX7-115" fmla="*/ 0 w 12192000"/>
              <a:gd name="connsiteY7-116" fmla="*/ 126077 h 2243670"/>
              <a:gd name="connsiteX0-117" fmla="*/ 0 w 12192000"/>
              <a:gd name="connsiteY0-118" fmla="*/ 126077 h 2243670"/>
              <a:gd name="connsiteX1-119" fmla="*/ 1138602 w 12192000"/>
              <a:gd name="connsiteY1-120" fmla="*/ 27682 h 2243670"/>
              <a:gd name="connsiteX2-121" fmla="*/ 6546887 w 12192000"/>
              <a:gd name="connsiteY2-122" fmla="*/ 1328725 h 2243670"/>
              <a:gd name="connsiteX3-123" fmla="*/ 11322057 w 12192000"/>
              <a:gd name="connsiteY3-124" fmla="*/ 64580 h 2243670"/>
              <a:gd name="connsiteX4-125" fmla="*/ 12192000 w 12192000"/>
              <a:gd name="connsiteY4-126" fmla="*/ 199872 h 2243670"/>
              <a:gd name="connsiteX5-127" fmla="*/ 12192000 w 12192000"/>
              <a:gd name="connsiteY5-128" fmla="*/ 2243670 h 2243670"/>
              <a:gd name="connsiteX6-129" fmla="*/ 0 w 12192000"/>
              <a:gd name="connsiteY6-130" fmla="*/ 2243670 h 2243670"/>
              <a:gd name="connsiteX7-131" fmla="*/ 0 w 12192000"/>
              <a:gd name="connsiteY7-132" fmla="*/ 126077 h 2243670"/>
              <a:gd name="connsiteX0-133" fmla="*/ 0 w 12192000"/>
              <a:gd name="connsiteY0-134" fmla="*/ 104448 h 2222041"/>
              <a:gd name="connsiteX1-135" fmla="*/ 1138602 w 12192000"/>
              <a:gd name="connsiteY1-136" fmla="*/ 6053 h 2222041"/>
              <a:gd name="connsiteX2-137" fmla="*/ 6546887 w 12192000"/>
              <a:gd name="connsiteY2-138" fmla="*/ 1307096 h 2222041"/>
              <a:gd name="connsiteX3-139" fmla="*/ 11322057 w 12192000"/>
              <a:gd name="connsiteY3-140" fmla="*/ 42951 h 2222041"/>
              <a:gd name="connsiteX4-141" fmla="*/ 12192000 w 12192000"/>
              <a:gd name="connsiteY4-142" fmla="*/ 178243 h 2222041"/>
              <a:gd name="connsiteX5-143" fmla="*/ 12192000 w 12192000"/>
              <a:gd name="connsiteY5-144" fmla="*/ 2222041 h 2222041"/>
              <a:gd name="connsiteX6-145" fmla="*/ 0 w 12192000"/>
              <a:gd name="connsiteY6-146" fmla="*/ 2222041 h 2222041"/>
              <a:gd name="connsiteX7-147" fmla="*/ 0 w 12192000"/>
              <a:gd name="connsiteY7-148" fmla="*/ 104448 h 2222041"/>
              <a:gd name="connsiteX0-149" fmla="*/ 0 w 12192000"/>
              <a:gd name="connsiteY0-150" fmla="*/ 104448 h 2222041"/>
              <a:gd name="connsiteX1-151" fmla="*/ 1138602 w 12192000"/>
              <a:gd name="connsiteY1-152" fmla="*/ 6053 h 2222041"/>
              <a:gd name="connsiteX2-153" fmla="*/ 6546887 w 12192000"/>
              <a:gd name="connsiteY2-154" fmla="*/ 1307096 h 2222041"/>
              <a:gd name="connsiteX3-155" fmla="*/ 11322057 w 12192000"/>
              <a:gd name="connsiteY3-156" fmla="*/ 42951 h 2222041"/>
              <a:gd name="connsiteX4-157" fmla="*/ 12192000 w 12192000"/>
              <a:gd name="connsiteY4-158" fmla="*/ 178243 h 2222041"/>
              <a:gd name="connsiteX5-159" fmla="*/ 12192000 w 12192000"/>
              <a:gd name="connsiteY5-160" fmla="*/ 2222041 h 2222041"/>
              <a:gd name="connsiteX6-161" fmla="*/ 0 w 12192000"/>
              <a:gd name="connsiteY6-162" fmla="*/ 2222041 h 2222041"/>
              <a:gd name="connsiteX7-163" fmla="*/ 0 w 12192000"/>
              <a:gd name="connsiteY7-164" fmla="*/ 104448 h 2222041"/>
              <a:gd name="connsiteX0-165" fmla="*/ 0 w 12192000"/>
              <a:gd name="connsiteY0-166" fmla="*/ 104448 h 2222041"/>
              <a:gd name="connsiteX1-167" fmla="*/ 1138602 w 12192000"/>
              <a:gd name="connsiteY1-168" fmla="*/ 6053 h 2222041"/>
              <a:gd name="connsiteX2-169" fmla="*/ 6546887 w 12192000"/>
              <a:gd name="connsiteY2-170" fmla="*/ 1307096 h 2222041"/>
              <a:gd name="connsiteX3-171" fmla="*/ 11322057 w 12192000"/>
              <a:gd name="connsiteY3-172" fmla="*/ 42951 h 2222041"/>
              <a:gd name="connsiteX4-173" fmla="*/ 12192000 w 12192000"/>
              <a:gd name="connsiteY4-174" fmla="*/ 178243 h 2222041"/>
              <a:gd name="connsiteX5-175" fmla="*/ 12192000 w 12192000"/>
              <a:gd name="connsiteY5-176" fmla="*/ 2222041 h 2222041"/>
              <a:gd name="connsiteX6-177" fmla="*/ 0 w 12192000"/>
              <a:gd name="connsiteY6-178" fmla="*/ 2222041 h 2222041"/>
              <a:gd name="connsiteX7-179" fmla="*/ 0 w 12192000"/>
              <a:gd name="connsiteY7-180" fmla="*/ 104448 h 2222041"/>
              <a:gd name="connsiteX0-181" fmla="*/ 0 w 12192000"/>
              <a:gd name="connsiteY0-182" fmla="*/ 104448 h 2222041"/>
              <a:gd name="connsiteX1-183" fmla="*/ 1138602 w 12192000"/>
              <a:gd name="connsiteY1-184" fmla="*/ 6053 h 2222041"/>
              <a:gd name="connsiteX2-185" fmla="*/ 6546887 w 12192000"/>
              <a:gd name="connsiteY2-186" fmla="*/ 1307096 h 2222041"/>
              <a:gd name="connsiteX3-187" fmla="*/ 11322057 w 12192000"/>
              <a:gd name="connsiteY3-188" fmla="*/ 42951 h 2222041"/>
              <a:gd name="connsiteX4-189" fmla="*/ 12192000 w 12192000"/>
              <a:gd name="connsiteY4-190" fmla="*/ 178243 h 2222041"/>
              <a:gd name="connsiteX5-191" fmla="*/ 12192000 w 12192000"/>
              <a:gd name="connsiteY5-192" fmla="*/ 2222041 h 2222041"/>
              <a:gd name="connsiteX6-193" fmla="*/ 0 w 12192000"/>
              <a:gd name="connsiteY6-194" fmla="*/ 2222041 h 2222041"/>
              <a:gd name="connsiteX7-195" fmla="*/ 0 w 12192000"/>
              <a:gd name="connsiteY7-196" fmla="*/ 104448 h 2222041"/>
              <a:gd name="connsiteX0-197" fmla="*/ 0 w 12192000"/>
              <a:gd name="connsiteY0-198" fmla="*/ 104448 h 2222041"/>
              <a:gd name="connsiteX1-199" fmla="*/ 1138602 w 12192000"/>
              <a:gd name="connsiteY1-200" fmla="*/ 6053 h 2222041"/>
              <a:gd name="connsiteX2-201" fmla="*/ 6546887 w 12192000"/>
              <a:gd name="connsiteY2-202" fmla="*/ 1307096 h 2222041"/>
              <a:gd name="connsiteX3-203" fmla="*/ 11322057 w 12192000"/>
              <a:gd name="connsiteY3-204" fmla="*/ 42951 h 2222041"/>
              <a:gd name="connsiteX4-205" fmla="*/ 12192000 w 12192000"/>
              <a:gd name="connsiteY4-206" fmla="*/ 178243 h 2222041"/>
              <a:gd name="connsiteX5-207" fmla="*/ 12192000 w 12192000"/>
              <a:gd name="connsiteY5-208" fmla="*/ 2222041 h 2222041"/>
              <a:gd name="connsiteX6-209" fmla="*/ 0 w 12192000"/>
              <a:gd name="connsiteY6-210" fmla="*/ 2222041 h 2222041"/>
              <a:gd name="connsiteX7-211" fmla="*/ 0 w 12192000"/>
              <a:gd name="connsiteY7-212" fmla="*/ 104448 h 2222041"/>
              <a:gd name="connsiteX0-213" fmla="*/ 0 w 12192000"/>
              <a:gd name="connsiteY0-214" fmla="*/ 98865 h 2216458"/>
              <a:gd name="connsiteX1-215" fmla="*/ 1138602 w 12192000"/>
              <a:gd name="connsiteY1-216" fmla="*/ 470 h 2216458"/>
              <a:gd name="connsiteX2-217" fmla="*/ 6546887 w 12192000"/>
              <a:gd name="connsiteY2-218" fmla="*/ 1301513 h 2216458"/>
              <a:gd name="connsiteX3-219" fmla="*/ 11322057 w 12192000"/>
              <a:gd name="connsiteY3-220" fmla="*/ 37368 h 2216458"/>
              <a:gd name="connsiteX4-221" fmla="*/ 12192000 w 12192000"/>
              <a:gd name="connsiteY4-222" fmla="*/ 172660 h 2216458"/>
              <a:gd name="connsiteX5-223" fmla="*/ 12192000 w 12192000"/>
              <a:gd name="connsiteY5-224" fmla="*/ 2216458 h 2216458"/>
              <a:gd name="connsiteX6-225" fmla="*/ 0 w 12192000"/>
              <a:gd name="connsiteY6-226" fmla="*/ 2216458 h 2216458"/>
              <a:gd name="connsiteX7-227" fmla="*/ 0 w 12192000"/>
              <a:gd name="connsiteY7-228" fmla="*/ 98865 h 2216458"/>
              <a:gd name="connsiteX0-229" fmla="*/ 0 w 12192000"/>
              <a:gd name="connsiteY0-230" fmla="*/ 98865 h 2216458"/>
              <a:gd name="connsiteX1-231" fmla="*/ 1071927 w 12192000"/>
              <a:gd name="connsiteY1-232" fmla="*/ 470 h 2216458"/>
              <a:gd name="connsiteX2-233" fmla="*/ 6546887 w 12192000"/>
              <a:gd name="connsiteY2-234" fmla="*/ 1301513 h 2216458"/>
              <a:gd name="connsiteX3-235" fmla="*/ 11322057 w 12192000"/>
              <a:gd name="connsiteY3-236" fmla="*/ 37368 h 2216458"/>
              <a:gd name="connsiteX4-237" fmla="*/ 12192000 w 12192000"/>
              <a:gd name="connsiteY4-238" fmla="*/ 172660 h 2216458"/>
              <a:gd name="connsiteX5-239" fmla="*/ 12192000 w 12192000"/>
              <a:gd name="connsiteY5-240" fmla="*/ 2216458 h 2216458"/>
              <a:gd name="connsiteX6-241" fmla="*/ 0 w 12192000"/>
              <a:gd name="connsiteY6-242" fmla="*/ 2216458 h 2216458"/>
              <a:gd name="connsiteX7-243" fmla="*/ 0 w 12192000"/>
              <a:gd name="connsiteY7-244" fmla="*/ 98865 h 2216458"/>
              <a:gd name="connsiteX0-245" fmla="*/ 0 w 12192000"/>
              <a:gd name="connsiteY0-246" fmla="*/ 98452 h 2216045"/>
              <a:gd name="connsiteX1-247" fmla="*/ 1071927 w 12192000"/>
              <a:gd name="connsiteY1-248" fmla="*/ 57 h 2216045"/>
              <a:gd name="connsiteX2-249" fmla="*/ 6546887 w 12192000"/>
              <a:gd name="connsiteY2-250" fmla="*/ 1301100 h 2216045"/>
              <a:gd name="connsiteX3-251" fmla="*/ 11322057 w 12192000"/>
              <a:gd name="connsiteY3-252" fmla="*/ 36955 h 2216045"/>
              <a:gd name="connsiteX4-253" fmla="*/ 12192000 w 12192000"/>
              <a:gd name="connsiteY4-254" fmla="*/ 172247 h 2216045"/>
              <a:gd name="connsiteX5-255" fmla="*/ 12192000 w 12192000"/>
              <a:gd name="connsiteY5-256" fmla="*/ 2216045 h 2216045"/>
              <a:gd name="connsiteX6-257" fmla="*/ 0 w 12192000"/>
              <a:gd name="connsiteY6-258" fmla="*/ 2216045 h 2216045"/>
              <a:gd name="connsiteX7-259" fmla="*/ 0 w 12192000"/>
              <a:gd name="connsiteY7-260" fmla="*/ 98452 h 2216045"/>
              <a:gd name="connsiteX0-261" fmla="*/ 0 w 12192000"/>
              <a:gd name="connsiteY0-262" fmla="*/ 108394 h 2225987"/>
              <a:gd name="connsiteX1-263" fmla="*/ 1071927 w 12192000"/>
              <a:gd name="connsiteY1-264" fmla="*/ 9999 h 2225987"/>
              <a:gd name="connsiteX2-265" fmla="*/ 6546887 w 12192000"/>
              <a:gd name="connsiteY2-266" fmla="*/ 1311042 h 2225987"/>
              <a:gd name="connsiteX3-267" fmla="*/ 11322057 w 12192000"/>
              <a:gd name="connsiteY3-268" fmla="*/ 46897 h 2225987"/>
              <a:gd name="connsiteX4-269" fmla="*/ 12192000 w 12192000"/>
              <a:gd name="connsiteY4-270" fmla="*/ 182189 h 2225987"/>
              <a:gd name="connsiteX5-271" fmla="*/ 12192000 w 12192000"/>
              <a:gd name="connsiteY5-272" fmla="*/ 2225987 h 2225987"/>
              <a:gd name="connsiteX6-273" fmla="*/ 0 w 12192000"/>
              <a:gd name="connsiteY6-274" fmla="*/ 2225987 h 2225987"/>
              <a:gd name="connsiteX7-275" fmla="*/ 0 w 12192000"/>
              <a:gd name="connsiteY7-276" fmla="*/ 108394 h 22259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25987">
                <a:moveTo>
                  <a:pt x="0" y="108394"/>
                </a:moveTo>
                <a:cubicBezTo>
                  <a:pt x="503185" y="18009"/>
                  <a:pt x="544630" y="-19755"/>
                  <a:pt x="1071927" y="9999"/>
                </a:cubicBezTo>
                <a:cubicBezTo>
                  <a:pt x="1739550" y="47671"/>
                  <a:pt x="4838532" y="1304892"/>
                  <a:pt x="6546887" y="1311042"/>
                </a:cubicBezTo>
                <a:cubicBezTo>
                  <a:pt x="8255242" y="1317192"/>
                  <a:pt x="10886030" y="73114"/>
                  <a:pt x="11322057" y="46897"/>
                </a:cubicBezTo>
                <a:cubicBezTo>
                  <a:pt x="11758084" y="20680"/>
                  <a:pt x="11930873" y="70417"/>
                  <a:pt x="12192000" y="182189"/>
                </a:cubicBezTo>
                <a:lnTo>
                  <a:pt x="12192000" y="2225987"/>
                </a:lnTo>
                <a:lnTo>
                  <a:pt x="0" y="2225987"/>
                </a:lnTo>
                <a:lnTo>
                  <a:pt x="0" y="10839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-76202" y="4775854"/>
            <a:ext cx="12344402" cy="2246914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0 h 2217813"/>
              <a:gd name="connsiteX1-3" fmla="*/ 1138602 w 12192000"/>
              <a:gd name="connsiteY1-4" fmla="*/ 1825 h 2217813"/>
              <a:gd name="connsiteX2-5" fmla="*/ 5603459 w 12192000"/>
              <a:gd name="connsiteY2-6" fmla="*/ 998068 h 2217813"/>
              <a:gd name="connsiteX3-7" fmla="*/ 11322057 w 12192000"/>
              <a:gd name="connsiteY3-8" fmla="*/ 38723 h 2217813"/>
              <a:gd name="connsiteX4-9" fmla="*/ 12192000 w 12192000"/>
              <a:gd name="connsiteY4-10" fmla="*/ 174015 h 2217813"/>
              <a:gd name="connsiteX5-11" fmla="*/ 12192000 w 12192000"/>
              <a:gd name="connsiteY5-12" fmla="*/ 2217813 h 2217813"/>
              <a:gd name="connsiteX6-13" fmla="*/ 0 w 12192000"/>
              <a:gd name="connsiteY6-14" fmla="*/ 2217813 h 2217813"/>
              <a:gd name="connsiteX7-15" fmla="*/ 0 w 12192000"/>
              <a:gd name="connsiteY7-16" fmla="*/ 100220 h 2217813"/>
              <a:gd name="connsiteX8-17" fmla="*/ 908123 w 12192000"/>
              <a:gd name="connsiteY8-18" fmla="*/ 0 h 2217813"/>
              <a:gd name="connsiteX0-19" fmla="*/ 870023 w 12192000"/>
              <a:gd name="connsiteY0-20" fmla="*/ 27892 h 2309205"/>
              <a:gd name="connsiteX1-21" fmla="*/ 1138602 w 12192000"/>
              <a:gd name="connsiteY1-22" fmla="*/ 93217 h 2309205"/>
              <a:gd name="connsiteX2-23" fmla="*/ 5603459 w 12192000"/>
              <a:gd name="connsiteY2-24" fmla="*/ 1089460 h 2309205"/>
              <a:gd name="connsiteX3-25" fmla="*/ 11322057 w 12192000"/>
              <a:gd name="connsiteY3-26" fmla="*/ 130115 h 2309205"/>
              <a:gd name="connsiteX4-27" fmla="*/ 12192000 w 12192000"/>
              <a:gd name="connsiteY4-28" fmla="*/ 265407 h 2309205"/>
              <a:gd name="connsiteX5-29" fmla="*/ 12192000 w 12192000"/>
              <a:gd name="connsiteY5-30" fmla="*/ 2309205 h 2309205"/>
              <a:gd name="connsiteX6-31" fmla="*/ 0 w 12192000"/>
              <a:gd name="connsiteY6-32" fmla="*/ 2309205 h 2309205"/>
              <a:gd name="connsiteX7-33" fmla="*/ 0 w 12192000"/>
              <a:gd name="connsiteY7-34" fmla="*/ 191612 h 2309205"/>
              <a:gd name="connsiteX8-35" fmla="*/ 870023 w 12192000"/>
              <a:gd name="connsiteY8-36" fmla="*/ 27892 h 2309205"/>
              <a:gd name="connsiteX0-37" fmla="*/ 0 w 12192000"/>
              <a:gd name="connsiteY0-38" fmla="*/ 243906 h 2361499"/>
              <a:gd name="connsiteX1-39" fmla="*/ 1138602 w 12192000"/>
              <a:gd name="connsiteY1-40" fmla="*/ 145511 h 2361499"/>
              <a:gd name="connsiteX2-41" fmla="*/ 5603459 w 12192000"/>
              <a:gd name="connsiteY2-42" fmla="*/ 1141754 h 2361499"/>
              <a:gd name="connsiteX3-43" fmla="*/ 11322057 w 12192000"/>
              <a:gd name="connsiteY3-44" fmla="*/ 182409 h 2361499"/>
              <a:gd name="connsiteX4-45" fmla="*/ 12192000 w 12192000"/>
              <a:gd name="connsiteY4-46" fmla="*/ 317701 h 2361499"/>
              <a:gd name="connsiteX5-47" fmla="*/ 12192000 w 12192000"/>
              <a:gd name="connsiteY5-48" fmla="*/ 2361499 h 2361499"/>
              <a:gd name="connsiteX6-49" fmla="*/ 0 w 12192000"/>
              <a:gd name="connsiteY6-50" fmla="*/ 2361499 h 2361499"/>
              <a:gd name="connsiteX7-51" fmla="*/ 0 w 12192000"/>
              <a:gd name="connsiteY7-52" fmla="*/ 243906 h 2361499"/>
              <a:gd name="connsiteX0-53" fmla="*/ 0 w 12192000"/>
              <a:gd name="connsiteY0-54" fmla="*/ 197151 h 2314744"/>
              <a:gd name="connsiteX1-55" fmla="*/ 1138602 w 12192000"/>
              <a:gd name="connsiteY1-56" fmla="*/ 98756 h 2314744"/>
              <a:gd name="connsiteX2-57" fmla="*/ 5603459 w 12192000"/>
              <a:gd name="connsiteY2-58" fmla="*/ 1094999 h 2314744"/>
              <a:gd name="connsiteX3-59" fmla="*/ 11322057 w 12192000"/>
              <a:gd name="connsiteY3-60" fmla="*/ 135654 h 2314744"/>
              <a:gd name="connsiteX4-61" fmla="*/ 12192000 w 12192000"/>
              <a:gd name="connsiteY4-62" fmla="*/ 270946 h 2314744"/>
              <a:gd name="connsiteX5-63" fmla="*/ 12192000 w 12192000"/>
              <a:gd name="connsiteY5-64" fmla="*/ 2314744 h 2314744"/>
              <a:gd name="connsiteX6-65" fmla="*/ 0 w 12192000"/>
              <a:gd name="connsiteY6-66" fmla="*/ 2314744 h 2314744"/>
              <a:gd name="connsiteX7-67" fmla="*/ 0 w 12192000"/>
              <a:gd name="connsiteY7-68" fmla="*/ 197151 h 2314744"/>
              <a:gd name="connsiteX0-69" fmla="*/ 0 w 12192000"/>
              <a:gd name="connsiteY0-70" fmla="*/ 108746 h 2226339"/>
              <a:gd name="connsiteX1-71" fmla="*/ 1138602 w 12192000"/>
              <a:gd name="connsiteY1-72" fmla="*/ 10351 h 2226339"/>
              <a:gd name="connsiteX2-73" fmla="*/ 5603459 w 12192000"/>
              <a:gd name="connsiteY2-74" fmla="*/ 1006594 h 2226339"/>
              <a:gd name="connsiteX3-75" fmla="*/ 11322057 w 12192000"/>
              <a:gd name="connsiteY3-76" fmla="*/ 47249 h 2226339"/>
              <a:gd name="connsiteX4-77" fmla="*/ 12192000 w 12192000"/>
              <a:gd name="connsiteY4-78" fmla="*/ 182541 h 2226339"/>
              <a:gd name="connsiteX5-79" fmla="*/ 12192000 w 12192000"/>
              <a:gd name="connsiteY5-80" fmla="*/ 2226339 h 2226339"/>
              <a:gd name="connsiteX6-81" fmla="*/ 0 w 12192000"/>
              <a:gd name="connsiteY6-82" fmla="*/ 2226339 h 2226339"/>
              <a:gd name="connsiteX7-83" fmla="*/ 0 w 12192000"/>
              <a:gd name="connsiteY7-84" fmla="*/ 108746 h 2226339"/>
              <a:gd name="connsiteX0-85" fmla="*/ 0 w 12192000"/>
              <a:gd name="connsiteY0-86" fmla="*/ 99543 h 2217136"/>
              <a:gd name="connsiteX1-87" fmla="*/ 1138602 w 12192000"/>
              <a:gd name="connsiteY1-88" fmla="*/ 1148 h 2217136"/>
              <a:gd name="connsiteX2-89" fmla="*/ 5603459 w 12192000"/>
              <a:gd name="connsiteY2-90" fmla="*/ 997391 h 2217136"/>
              <a:gd name="connsiteX3-91" fmla="*/ 11322057 w 12192000"/>
              <a:gd name="connsiteY3-92" fmla="*/ 38046 h 2217136"/>
              <a:gd name="connsiteX4-93" fmla="*/ 12192000 w 12192000"/>
              <a:gd name="connsiteY4-94" fmla="*/ 173338 h 2217136"/>
              <a:gd name="connsiteX5-95" fmla="*/ 12192000 w 12192000"/>
              <a:gd name="connsiteY5-96" fmla="*/ 2217136 h 2217136"/>
              <a:gd name="connsiteX6-97" fmla="*/ 0 w 12192000"/>
              <a:gd name="connsiteY6-98" fmla="*/ 2217136 h 2217136"/>
              <a:gd name="connsiteX7-99" fmla="*/ 0 w 12192000"/>
              <a:gd name="connsiteY7-100" fmla="*/ 99543 h 2217136"/>
              <a:gd name="connsiteX0-101" fmla="*/ 0 w 12192000"/>
              <a:gd name="connsiteY0-102" fmla="*/ 162476 h 2280069"/>
              <a:gd name="connsiteX1-103" fmla="*/ 1189402 w 12192000"/>
              <a:gd name="connsiteY1-104" fmla="*/ 581 h 2280069"/>
              <a:gd name="connsiteX2-105" fmla="*/ 5603459 w 12192000"/>
              <a:gd name="connsiteY2-106" fmla="*/ 1060324 h 2280069"/>
              <a:gd name="connsiteX3-107" fmla="*/ 11322057 w 12192000"/>
              <a:gd name="connsiteY3-108" fmla="*/ 100979 h 2280069"/>
              <a:gd name="connsiteX4-109" fmla="*/ 12192000 w 12192000"/>
              <a:gd name="connsiteY4-110" fmla="*/ 236271 h 2280069"/>
              <a:gd name="connsiteX5-111" fmla="*/ 12192000 w 12192000"/>
              <a:gd name="connsiteY5-112" fmla="*/ 2280069 h 2280069"/>
              <a:gd name="connsiteX6-113" fmla="*/ 0 w 12192000"/>
              <a:gd name="connsiteY6-114" fmla="*/ 2280069 h 2280069"/>
              <a:gd name="connsiteX7-115" fmla="*/ 0 w 12192000"/>
              <a:gd name="connsiteY7-116" fmla="*/ 162476 h 2280069"/>
              <a:gd name="connsiteX0-117" fmla="*/ 0 w 12192000"/>
              <a:gd name="connsiteY0-118" fmla="*/ 99543 h 2217136"/>
              <a:gd name="connsiteX1-119" fmla="*/ 1176702 w 12192000"/>
              <a:gd name="connsiteY1-120" fmla="*/ 1148 h 2217136"/>
              <a:gd name="connsiteX2-121" fmla="*/ 5603459 w 12192000"/>
              <a:gd name="connsiteY2-122" fmla="*/ 997391 h 2217136"/>
              <a:gd name="connsiteX3-123" fmla="*/ 11322057 w 12192000"/>
              <a:gd name="connsiteY3-124" fmla="*/ 38046 h 2217136"/>
              <a:gd name="connsiteX4-125" fmla="*/ 12192000 w 12192000"/>
              <a:gd name="connsiteY4-126" fmla="*/ 173338 h 2217136"/>
              <a:gd name="connsiteX5-127" fmla="*/ 12192000 w 12192000"/>
              <a:gd name="connsiteY5-128" fmla="*/ 2217136 h 2217136"/>
              <a:gd name="connsiteX6-129" fmla="*/ 0 w 12192000"/>
              <a:gd name="connsiteY6-130" fmla="*/ 2217136 h 2217136"/>
              <a:gd name="connsiteX7-131" fmla="*/ 0 w 12192000"/>
              <a:gd name="connsiteY7-132" fmla="*/ 99543 h 2217136"/>
              <a:gd name="connsiteX0-133" fmla="*/ 0 w 12192000"/>
              <a:gd name="connsiteY0-134" fmla="*/ 101580 h 2219173"/>
              <a:gd name="connsiteX1-135" fmla="*/ 1176702 w 12192000"/>
              <a:gd name="connsiteY1-136" fmla="*/ 3185 h 2219173"/>
              <a:gd name="connsiteX2-137" fmla="*/ 5603459 w 12192000"/>
              <a:gd name="connsiteY2-138" fmla="*/ 999428 h 2219173"/>
              <a:gd name="connsiteX3-139" fmla="*/ 11322057 w 12192000"/>
              <a:gd name="connsiteY3-140" fmla="*/ 40083 h 2219173"/>
              <a:gd name="connsiteX4-141" fmla="*/ 12192000 w 12192000"/>
              <a:gd name="connsiteY4-142" fmla="*/ 175375 h 2219173"/>
              <a:gd name="connsiteX5-143" fmla="*/ 12192000 w 12192000"/>
              <a:gd name="connsiteY5-144" fmla="*/ 2219173 h 2219173"/>
              <a:gd name="connsiteX6-145" fmla="*/ 0 w 12192000"/>
              <a:gd name="connsiteY6-146" fmla="*/ 2219173 h 2219173"/>
              <a:gd name="connsiteX7-147" fmla="*/ 0 w 12192000"/>
              <a:gd name="connsiteY7-148" fmla="*/ 101580 h 2219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19173">
                <a:moveTo>
                  <a:pt x="0" y="101580"/>
                </a:moveTo>
                <a:cubicBezTo>
                  <a:pt x="507267" y="49749"/>
                  <a:pt x="547782" y="-15199"/>
                  <a:pt x="1176702" y="3185"/>
                </a:cubicBezTo>
                <a:cubicBezTo>
                  <a:pt x="2122407" y="30829"/>
                  <a:pt x="3912567" y="993278"/>
                  <a:pt x="5603459" y="999428"/>
                </a:cubicBezTo>
                <a:cubicBezTo>
                  <a:pt x="7294351" y="1005578"/>
                  <a:pt x="10215196" y="71508"/>
                  <a:pt x="11322057" y="40083"/>
                </a:cubicBezTo>
                <a:cubicBezTo>
                  <a:pt x="11703723" y="29247"/>
                  <a:pt x="11940398" y="130278"/>
                  <a:pt x="12192000" y="175375"/>
                </a:cubicBezTo>
                <a:lnTo>
                  <a:pt x="12192000" y="2219173"/>
                </a:lnTo>
                <a:lnTo>
                  <a:pt x="0" y="2219173"/>
                </a:lnTo>
                <a:lnTo>
                  <a:pt x="0" y="10158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5F5F5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 userDrawn="1"/>
        </p:nvSpPr>
        <p:spPr>
          <a:xfrm>
            <a:off x="4949109" y="4083597"/>
            <a:ext cx="2293783" cy="3754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-356489" y="5167878"/>
            <a:ext cx="12904971" cy="1323582"/>
            <a:chOff x="-127002" y="4938408"/>
            <a:chExt cx="12904971" cy="1323582"/>
          </a:xfrm>
        </p:grpSpPr>
        <p:sp>
          <p:nvSpPr>
            <p:cNvPr id="17" name="任意多边形: 形状 16"/>
            <p:cNvSpPr/>
            <p:nvPr/>
          </p:nvSpPr>
          <p:spPr>
            <a:xfrm>
              <a:off x="-95252" y="4938408"/>
              <a:ext cx="12841471" cy="1081421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578147"/>
                <a:gd name="connsiteY0-390" fmla="*/ 255890 h 1081421"/>
                <a:gd name="connsiteX1-391" fmla="*/ 1934768 w 12578147"/>
                <a:gd name="connsiteY1-392" fmla="*/ 52690 h 1081421"/>
                <a:gd name="connsiteX2-393" fmla="*/ 6444711 w 12578147"/>
                <a:gd name="connsiteY2-394" fmla="*/ 1081390 h 1081421"/>
                <a:gd name="connsiteX3-395" fmla="*/ 10856738 w 12578147"/>
                <a:gd name="connsiteY3-396" fmla="*/ 90790 h 1081421"/>
                <a:gd name="connsiteX4-397" fmla="*/ 12578147 w 12578147"/>
                <a:gd name="connsiteY4-398" fmla="*/ 916290 h 1081421"/>
                <a:gd name="connsiteX0-399" fmla="*/ 0 w 12578147"/>
                <a:gd name="connsiteY0-400" fmla="*/ 255890 h 1081421"/>
                <a:gd name="connsiteX1-401" fmla="*/ 1934768 w 12578147"/>
                <a:gd name="connsiteY1-402" fmla="*/ 52690 h 1081421"/>
                <a:gd name="connsiteX2-403" fmla="*/ 6444711 w 12578147"/>
                <a:gd name="connsiteY2-404" fmla="*/ 1081390 h 1081421"/>
                <a:gd name="connsiteX3-405" fmla="*/ 10856738 w 12578147"/>
                <a:gd name="connsiteY3-406" fmla="*/ 90790 h 1081421"/>
                <a:gd name="connsiteX4-407" fmla="*/ 12578147 w 12578147"/>
                <a:gd name="connsiteY4-408" fmla="*/ 916290 h 1081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78147" h="1081421">
                  <a:moveTo>
                    <a:pt x="0" y="255890"/>
                  </a:moveTo>
                  <a:cubicBezTo>
                    <a:pt x="474915" y="69623"/>
                    <a:pt x="860650" y="-84893"/>
                    <a:pt x="1934768" y="52690"/>
                  </a:cubicBezTo>
                  <a:cubicBezTo>
                    <a:pt x="3008886" y="190273"/>
                    <a:pt x="4957716" y="1075040"/>
                    <a:pt x="6444711" y="1081390"/>
                  </a:cubicBezTo>
                  <a:cubicBezTo>
                    <a:pt x="7931706" y="1087740"/>
                    <a:pt x="9834499" y="118307"/>
                    <a:pt x="10856738" y="90790"/>
                  </a:cubicBezTo>
                  <a:cubicBezTo>
                    <a:pt x="11878977" y="63273"/>
                    <a:pt x="12403201" y="755423"/>
                    <a:pt x="12578147" y="916290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127002" y="5036340"/>
              <a:ext cx="12904971" cy="1225650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640345"/>
                <a:gd name="connsiteY0-390" fmla="*/ 119301 h 1186133"/>
                <a:gd name="connsiteX1-391" fmla="*/ 2059164 w 12640345"/>
                <a:gd name="connsiteY1-392" fmla="*/ 157401 h 1186133"/>
                <a:gd name="connsiteX2-393" fmla="*/ 6569107 w 12640345"/>
                <a:gd name="connsiteY2-394" fmla="*/ 1186101 h 1186133"/>
                <a:gd name="connsiteX3-395" fmla="*/ 10981134 w 12640345"/>
                <a:gd name="connsiteY3-396" fmla="*/ 195501 h 1186133"/>
                <a:gd name="connsiteX4-397" fmla="*/ 12640345 w 12640345"/>
                <a:gd name="connsiteY4-398" fmla="*/ 843201 h 1186133"/>
                <a:gd name="connsiteX0-399" fmla="*/ 0 w 12640345"/>
                <a:gd name="connsiteY0-400" fmla="*/ 119301 h 1186133"/>
                <a:gd name="connsiteX1-401" fmla="*/ 2059164 w 12640345"/>
                <a:gd name="connsiteY1-402" fmla="*/ 157401 h 1186133"/>
                <a:gd name="connsiteX2-403" fmla="*/ 6569107 w 12640345"/>
                <a:gd name="connsiteY2-404" fmla="*/ 1186101 h 1186133"/>
                <a:gd name="connsiteX3-405" fmla="*/ 10981134 w 12640345"/>
                <a:gd name="connsiteY3-406" fmla="*/ 195501 h 1186133"/>
                <a:gd name="connsiteX4-407" fmla="*/ 12640345 w 12640345"/>
                <a:gd name="connsiteY4-408" fmla="*/ 843201 h 1186133"/>
                <a:gd name="connsiteX0-409" fmla="*/ 0 w 12640345"/>
                <a:gd name="connsiteY0-410" fmla="*/ 118610 h 1172742"/>
                <a:gd name="connsiteX1-411" fmla="*/ 2059164 w 12640345"/>
                <a:gd name="connsiteY1-412" fmla="*/ 156710 h 1172742"/>
                <a:gd name="connsiteX2-413" fmla="*/ 6668624 w 12640345"/>
                <a:gd name="connsiteY2-414" fmla="*/ 1172710 h 1172742"/>
                <a:gd name="connsiteX3-415" fmla="*/ 10981134 w 12640345"/>
                <a:gd name="connsiteY3-416" fmla="*/ 194810 h 1172742"/>
                <a:gd name="connsiteX4-417" fmla="*/ 12640345 w 12640345"/>
                <a:gd name="connsiteY4-418" fmla="*/ 842510 h 1172742"/>
                <a:gd name="connsiteX0-419" fmla="*/ 0 w 12640345"/>
                <a:gd name="connsiteY0-420" fmla="*/ 155892 h 1210277"/>
                <a:gd name="connsiteX1-421" fmla="*/ 2084043 w 12640345"/>
                <a:gd name="connsiteY1-422" fmla="*/ 117792 h 1210277"/>
                <a:gd name="connsiteX2-423" fmla="*/ 6668624 w 12640345"/>
                <a:gd name="connsiteY2-424" fmla="*/ 1209992 h 1210277"/>
                <a:gd name="connsiteX3-425" fmla="*/ 10981134 w 12640345"/>
                <a:gd name="connsiteY3-426" fmla="*/ 232092 h 1210277"/>
                <a:gd name="connsiteX4-427" fmla="*/ 12640345 w 12640345"/>
                <a:gd name="connsiteY4-428" fmla="*/ 879792 h 1210277"/>
                <a:gd name="connsiteX0-429" fmla="*/ 0 w 12640345"/>
                <a:gd name="connsiteY0-430" fmla="*/ 171547 h 1225932"/>
                <a:gd name="connsiteX1-431" fmla="*/ 2084043 w 12640345"/>
                <a:gd name="connsiteY1-432" fmla="*/ 133447 h 1225932"/>
                <a:gd name="connsiteX2-433" fmla="*/ 6668624 w 12640345"/>
                <a:gd name="connsiteY2-434" fmla="*/ 1225647 h 1225932"/>
                <a:gd name="connsiteX3-435" fmla="*/ 10981134 w 12640345"/>
                <a:gd name="connsiteY3-436" fmla="*/ 247747 h 1225932"/>
                <a:gd name="connsiteX4-437" fmla="*/ 12640345 w 12640345"/>
                <a:gd name="connsiteY4-438" fmla="*/ 895447 h 1225932"/>
                <a:gd name="connsiteX0-439" fmla="*/ 0 w 12640345"/>
                <a:gd name="connsiteY0-440" fmla="*/ 171547 h 1225650"/>
                <a:gd name="connsiteX1-441" fmla="*/ 2084043 w 12640345"/>
                <a:gd name="connsiteY1-442" fmla="*/ 133447 h 1225650"/>
                <a:gd name="connsiteX2-443" fmla="*/ 6668624 w 12640345"/>
                <a:gd name="connsiteY2-444" fmla="*/ 1225647 h 1225650"/>
                <a:gd name="connsiteX3-445" fmla="*/ 11043332 w 12640345"/>
                <a:gd name="connsiteY3-446" fmla="*/ 146147 h 1225650"/>
                <a:gd name="connsiteX4-447" fmla="*/ 12640345 w 12640345"/>
                <a:gd name="connsiteY4-448" fmla="*/ 895447 h 1225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640345" h="1225650">
                  <a:moveTo>
                    <a:pt x="0" y="171547"/>
                  </a:moveTo>
                  <a:cubicBezTo>
                    <a:pt x="474915" y="-14720"/>
                    <a:pt x="1134320" y="-80336"/>
                    <a:pt x="2084043" y="133447"/>
                  </a:cubicBezTo>
                  <a:cubicBezTo>
                    <a:pt x="3033766" y="347230"/>
                    <a:pt x="5175409" y="1223530"/>
                    <a:pt x="6668624" y="1225647"/>
                  </a:cubicBezTo>
                  <a:cubicBezTo>
                    <a:pt x="8161839" y="1227764"/>
                    <a:pt x="10048045" y="201180"/>
                    <a:pt x="11043332" y="146147"/>
                  </a:cubicBezTo>
                  <a:cubicBezTo>
                    <a:pt x="12038619" y="91114"/>
                    <a:pt x="12452960" y="734580"/>
                    <a:pt x="12640345" y="895447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1822855" y="2867039"/>
            <a:ext cx="8546282" cy="769441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4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en-US" altLang="zh-C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22859" y="912696"/>
            <a:ext cx="8546282" cy="1862048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1500" b="1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4096703"/>
            <a:ext cx="2239092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8CB-212E-4EF4-8224-C37F6C1149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0541-B1B0-44D0-ADD5-50940B1BB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8CB-212E-4EF4-8224-C37F6C1149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0541-B1B0-44D0-ADD5-50940B1BB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0" y="-249499"/>
            <a:ext cx="12192000" cy="7348910"/>
            <a:chOff x="0" y="-249499"/>
            <a:chExt cx="12192000" cy="7348910"/>
          </a:xfrm>
        </p:grpSpPr>
        <p:sp>
          <p:nvSpPr>
            <p:cNvPr id="12" name="稻壳儿春秋广告/盗版必究        原创来源：http://chn.docer.com/works?userid=199329941#!/work_time"/>
            <p:cNvSpPr/>
            <p:nvPr userDrawn="1">
              <p:custDataLst>
                <p:tags r:id="rId3"/>
              </p:custDataLst>
            </p:nvPr>
          </p:nvSpPr>
          <p:spPr>
            <a:xfrm>
              <a:off x="0" y="4463592"/>
              <a:ext cx="2394408" cy="2394408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稻壳儿春秋广告/盗版必究        原创来源：http://chn.docer.com/works?userid=199329941#!/work_time"/>
            <p:cNvSpPr/>
            <p:nvPr userDrawn="1">
              <p:custDataLst>
                <p:tags r:id="rId4"/>
              </p:custDataLst>
            </p:nvPr>
          </p:nvSpPr>
          <p:spPr>
            <a:xfrm>
              <a:off x="0" y="5297864"/>
              <a:ext cx="1560136" cy="1560136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185501" y="-12439"/>
              <a:ext cx="8006499" cy="6874790"/>
            </a:xfrm>
            <a:custGeom>
              <a:avLst/>
              <a:gdLst>
                <a:gd name="connsiteX0" fmla="*/ 1131709 w 8006499"/>
                <a:gd name="connsiteY0" fmla="*/ 0 h 6874790"/>
                <a:gd name="connsiteX1" fmla="*/ 0 w 8006499"/>
                <a:gd name="connsiteY1" fmla="*/ 0 h 6874790"/>
                <a:gd name="connsiteX2" fmla="*/ 0 w 8006499"/>
                <a:gd name="connsiteY2" fmla="*/ 6874790 h 6874790"/>
                <a:gd name="connsiteX3" fmla="*/ 8006499 w 8006499"/>
                <a:gd name="connsiteY3" fmla="*/ 6874790 h 687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6499" h="6874790">
                  <a:moveTo>
                    <a:pt x="1131709" y="0"/>
                  </a:moveTo>
                  <a:lnTo>
                    <a:pt x="0" y="0"/>
                  </a:lnTo>
                  <a:lnTo>
                    <a:pt x="0" y="6874790"/>
                  </a:lnTo>
                  <a:lnTo>
                    <a:pt x="8006499" y="6874790"/>
                  </a:lnTo>
                  <a:close/>
                </a:path>
              </a:pathLst>
            </a:custGeom>
            <a:blipFill dpi="0" rotWithShape="0">
              <a:blip r:embed="rId6" cstate="print"/>
              <a:srcRect/>
              <a:stretch>
                <a:fillRect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稻壳儿春秋广告/盗版必究        原创来源：http://chn.docer.com/works?userid=199329941#!/work_time"/>
            <p:cNvSpPr/>
            <p:nvPr userDrawn="1">
              <p:custDataLst>
                <p:tags r:id="rId7"/>
              </p:custDataLst>
            </p:nvPr>
          </p:nvSpPr>
          <p:spPr>
            <a:xfrm rot="239777" flipH="1">
              <a:off x="5493081" y="-249499"/>
              <a:ext cx="6546711" cy="7348910"/>
            </a:xfrm>
            <a:custGeom>
              <a:avLst/>
              <a:gdLst>
                <a:gd name="connsiteX0" fmla="*/ 79845 w 5432956"/>
                <a:gd name="connsiteY0" fmla="*/ 0 h 6157243"/>
                <a:gd name="connsiteX1" fmla="*/ 0 w 5432956"/>
                <a:gd name="connsiteY1" fmla="*/ 1142907 h 6157243"/>
                <a:gd name="connsiteX2" fmla="*/ 4982893 w 5432956"/>
                <a:gd name="connsiteY2" fmla="*/ 6125801 h 6157243"/>
                <a:gd name="connsiteX3" fmla="*/ 5432956 w 5432956"/>
                <a:gd name="connsiteY3" fmla="*/ 6157243 h 6157243"/>
                <a:gd name="connsiteX4" fmla="*/ 79845 w 5432956"/>
                <a:gd name="connsiteY4" fmla="*/ 0 h 615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2956" h="6157243">
                  <a:moveTo>
                    <a:pt x="79845" y="0"/>
                  </a:moveTo>
                  <a:lnTo>
                    <a:pt x="0" y="1142907"/>
                  </a:lnTo>
                  <a:lnTo>
                    <a:pt x="4982893" y="6125801"/>
                  </a:lnTo>
                  <a:lnTo>
                    <a:pt x="5432956" y="6157243"/>
                  </a:lnTo>
                  <a:lnTo>
                    <a:pt x="79845" y="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46564" y="1728208"/>
            <a:ext cx="6511968" cy="1696748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768039" y="3502051"/>
            <a:ext cx="2520000" cy="684000"/>
          </a:xfrm>
        </p:spPr>
        <p:txBody>
          <a:bodyPr lIns="90000" tIns="46800" rIns="90000" bIns="46800"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3383952" y="3502051"/>
            <a:ext cx="2520000" cy="6840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40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4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395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Arial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68985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698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68985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5341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3548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3482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68985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289687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18350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5400000">
            <a:off x="532472" y="140771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96649" y="2488490"/>
            <a:ext cx="2031325" cy="1568629"/>
            <a:chOff x="5560165" y="517"/>
            <a:chExt cx="2031325" cy="1568629"/>
          </a:xfrm>
        </p:grpSpPr>
        <p:sp>
          <p:nvSpPr>
            <p:cNvPr id="9" name="文本框 8"/>
            <p:cNvSpPr txBox="1"/>
            <p:nvPr/>
          </p:nvSpPr>
          <p:spPr>
            <a:xfrm>
              <a:off x="5560165" y="517"/>
              <a:ext cx="2011680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60165" y="1200846"/>
              <a:ext cx="2031325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spc="600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471828" y="1832268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6471828" y="3108856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471828" y="4385444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662210" y="1746873"/>
            <a:ext cx="809618" cy="809618"/>
            <a:chOff x="5237396" y="1107433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6" name="矩形: 圆角 15"/>
            <p:cNvSpPr/>
            <p:nvPr/>
          </p:nvSpPr>
          <p:spPr>
            <a:xfrm>
              <a:off x="5237396" y="1107433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2654" y="1192828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5662210" y="3024712"/>
            <a:ext cx="809618" cy="809618"/>
            <a:chOff x="5237396" y="2385272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矩形: 圆角 18"/>
            <p:cNvSpPr/>
            <p:nvPr/>
          </p:nvSpPr>
          <p:spPr>
            <a:xfrm>
              <a:off x="5237396" y="2385272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92654" y="2470667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5662210" y="4302551"/>
            <a:ext cx="809618" cy="809618"/>
            <a:chOff x="5237396" y="3663111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5237396" y="3663111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92654" y="3748506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文本占位符 32"/>
          <p:cNvSpPr>
            <a:spLocks noGrp="1"/>
          </p:cNvSpPr>
          <p:nvPr>
            <p:ph type="body" sz="quarter" idx="10" hasCustomPrompt="1"/>
          </p:nvPr>
        </p:nvSpPr>
        <p:spPr>
          <a:xfrm>
            <a:off x="6980590" y="189007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工作业绩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文本占位符 32"/>
          <p:cNvSpPr>
            <a:spLocks noGrp="1"/>
          </p:cNvSpPr>
          <p:nvPr>
            <p:ph type="body" sz="quarter" idx="11" hasCustomPrompt="1"/>
          </p:nvPr>
        </p:nvSpPr>
        <p:spPr>
          <a:xfrm>
            <a:off x="6980590" y="3167911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文本占位符 32"/>
          <p:cNvSpPr>
            <a:spLocks noGrp="1"/>
          </p:cNvSpPr>
          <p:nvPr>
            <p:ph type="body" sz="quarter" idx="12" hasCustomPrompt="1"/>
          </p:nvPr>
        </p:nvSpPr>
        <p:spPr>
          <a:xfrm>
            <a:off x="6980590" y="4445750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5951855" cy="3646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819279" y="286129"/>
            <a:ext cx="8553450" cy="7308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001920" y="5138740"/>
            <a:ext cx="270129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75211" y="5138740"/>
            <a:ext cx="24415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56480" y="5138740"/>
            <a:ext cx="2468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5400000">
            <a:off x="532472" y="140771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96649" y="2488490"/>
            <a:ext cx="2031325" cy="1568629"/>
            <a:chOff x="5560165" y="517"/>
            <a:chExt cx="2031325" cy="1568629"/>
          </a:xfrm>
        </p:grpSpPr>
        <p:sp>
          <p:nvSpPr>
            <p:cNvPr id="9" name="文本框 8"/>
            <p:cNvSpPr txBox="1"/>
            <p:nvPr/>
          </p:nvSpPr>
          <p:spPr>
            <a:xfrm>
              <a:off x="5560165" y="517"/>
              <a:ext cx="2011680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60165" y="1200846"/>
              <a:ext cx="2031325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spc="600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479279" y="1271259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6479279" y="2547847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479279" y="3824435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6479279" y="5101024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669661" y="1185864"/>
            <a:ext cx="809618" cy="809618"/>
            <a:chOff x="5237396" y="1107433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6" name="矩形: 圆角 15"/>
            <p:cNvSpPr/>
            <p:nvPr/>
          </p:nvSpPr>
          <p:spPr>
            <a:xfrm>
              <a:off x="5237396" y="1107433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2654" y="1192828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5669661" y="2463703"/>
            <a:ext cx="809618" cy="809618"/>
            <a:chOff x="5237396" y="2385272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矩形: 圆角 18"/>
            <p:cNvSpPr/>
            <p:nvPr/>
          </p:nvSpPr>
          <p:spPr>
            <a:xfrm>
              <a:off x="5237396" y="2385272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92654" y="2470667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5669661" y="3741542"/>
            <a:ext cx="809618" cy="809618"/>
            <a:chOff x="5237396" y="3663111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5237396" y="3663111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92654" y="3748506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5669661" y="5019381"/>
            <a:ext cx="809618" cy="809618"/>
            <a:chOff x="5237396" y="4940950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5" name="矩形: 圆角 24"/>
            <p:cNvSpPr/>
            <p:nvPr/>
          </p:nvSpPr>
          <p:spPr>
            <a:xfrm>
              <a:off x="5237396" y="4940950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292654" y="5026345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文本占位符 32"/>
          <p:cNvSpPr>
            <a:spLocks noGrp="1"/>
          </p:cNvSpPr>
          <p:nvPr>
            <p:ph type="body" sz="quarter" idx="10" hasCustomPrompt="1"/>
          </p:nvPr>
        </p:nvSpPr>
        <p:spPr>
          <a:xfrm>
            <a:off x="6988041" y="1329063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工作业绩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文本占位符 32"/>
          <p:cNvSpPr>
            <a:spLocks noGrp="1"/>
          </p:cNvSpPr>
          <p:nvPr>
            <p:ph type="body" sz="quarter" idx="11" hasCustomPrompt="1"/>
          </p:nvPr>
        </p:nvSpPr>
        <p:spPr>
          <a:xfrm>
            <a:off x="6988041" y="260690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文本占位符 32"/>
          <p:cNvSpPr>
            <a:spLocks noGrp="1"/>
          </p:cNvSpPr>
          <p:nvPr>
            <p:ph type="body" sz="quarter" idx="12" hasCustomPrompt="1"/>
          </p:nvPr>
        </p:nvSpPr>
        <p:spPr>
          <a:xfrm>
            <a:off x="6988041" y="3884741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文本占位符 32"/>
          <p:cNvSpPr>
            <a:spLocks noGrp="1"/>
          </p:cNvSpPr>
          <p:nvPr>
            <p:ph type="body" sz="quarter" idx="13" hasCustomPrompt="1"/>
          </p:nvPr>
        </p:nvSpPr>
        <p:spPr>
          <a:xfrm>
            <a:off x="6988041" y="5162580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展望未来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5400000">
            <a:off x="532472" y="140771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96649" y="2488490"/>
            <a:ext cx="2031325" cy="1568629"/>
            <a:chOff x="5560165" y="517"/>
            <a:chExt cx="2031325" cy="1568629"/>
          </a:xfrm>
        </p:grpSpPr>
        <p:sp>
          <p:nvSpPr>
            <p:cNvPr id="9" name="文本框 8"/>
            <p:cNvSpPr txBox="1"/>
            <p:nvPr/>
          </p:nvSpPr>
          <p:spPr>
            <a:xfrm>
              <a:off x="5560165" y="517"/>
              <a:ext cx="2011680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60165" y="1200846"/>
              <a:ext cx="2031325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spc="600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476109" y="941458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666491" y="856063"/>
            <a:ext cx="809618" cy="809618"/>
            <a:chOff x="5237396" y="1107433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6" name="矩形: 圆角 15"/>
            <p:cNvSpPr/>
            <p:nvPr/>
          </p:nvSpPr>
          <p:spPr>
            <a:xfrm>
              <a:off x="5237396" y="1107433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2654" y="1192828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6476109" y="2029222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666491" y="1945078"/>
            <a:ext cx="809618" cy="809618"/>
            <a:chOff x="5237396" y="2385272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矩形: 圆角 18"/>
            <p:cNvSpPr/>
            <p:nvPr/>
          </p:nvSpPr>
          <p:spPr>
            <a:xfrm>
              <a:off x="5237396" y="2385272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92654" y="2470667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6476109" y="3116986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5666491" y="3034093"/>
            <a:ext cx="809618" cy="809618"/>
            <a:chOff x="5237396" y="3663111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5237396" y="3663111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92654" y="3748506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6476109" y="4204751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5666491" y="4123108"/>
            <a:ext cx="809618" cy="809618"/>
            <a:chOff x="5237396" y="4940950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5" name="矩形: 圆角 24"/>
            <p:cNvSpPr/>
            <p:nvPr/>
          </p:nvSpPr>
          <p:spPr>
            <a:xfrm>
              <a:off x="5237396" y="4940950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292654" y="5026345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文本占位符 3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84871" y="99926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工作业绩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文本占位符 3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984871" y="2088277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文本占位符 3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984871" y="317729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文本占位符 3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84871" y="4266307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展望未来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8" name="矩形 37"/>
          <p:cNvSpPr/>
          <p:nvPr userDrawn="1"/>
        </p:nvSpPr>
        <p:spPr>
          <a:xfrm>
            <a:off x="6476109" y="5293768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 userDrawn="1"/>
        </p:nvGrpSpPr>
        <p:grpSpPr>
          <a:xfrm>
            <a:off x="5666491" y="5212125"/>
            <a:ext cx="809618" cy="809618"/>
            <a:chOff x="5237396" y="4940950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40" name="矩形: 圆角 39"/>
            <p:cNvSpPr/>
            <p:nvPr/>
          </p:nvSpPr>
          <p:spPr>
            <a:xfrm>
              <a:off x="5237396" y="4940950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292654" y="5026345"/>
              <a:ext cx="710916" cy="645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05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42" name="文本占位符 3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84871" y="5355323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未来计划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-12700" y="6130630"/>
            <a:ext cx="12204700" cy="76944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938259" y="108253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3647472" y="772040"/>
            <a:ext cx="4897056" cy="4587360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81687" y="1495966"/>
            <a:ext cx="2028626" cy="1862048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1500" b="1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46600" y="3283006"/>
            <a:ext cx="3098800" cy="70788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40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工作业绩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46600" y="4022564"/>
            <a:ext cx="3098800" cy="40011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000" kern="1200" noProof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Add Text Here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84248" y="3657600"/>
            <a:ext cx="2908300" cy="218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641850" y="3657600"/>
            <a:ext cx="2908300" cy="218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299452" y="3657600"/>
            <a:ext cx="2908300" cy="218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片占位符 2"/>
          <p:cNvSpPr>
            <a:spLocks noGrp="1"/>
          </p:cNvSpPr>
          <p:nvPr userDrawn="1">
            <p:ph type="pic" sz="quarter" idx="11"/>
          </p:nvPr>
        </p:nvSpPr>
        <p:spPr>
          <a:xfrm>
            <a:off x="984248" y="1718732"/>
            <a:ext cx="2908300" cy="1938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2"/>
          <p:cNvSpPr>
            <a:spLocks noGrp="1"/>
          </p:cNvSpPr>
          <p:nvPr userDrawn="1">
            <p:ph type="pic" sz="quarter" idx="12"/>
          </p:nvPr>
        </p:nvSpPr>
        <p:spPr>
          <a:xfrm>
            <a:off x="4641850" y="1718731"/>
            <a:ext cx="2908300" cy="1938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2"/>
          <p:cNvSpPr>
            <a:spLocks noGrp="1"/>
          </p:cNvSpPr>
          <p:nvPr userDrawn="1">
            <p:ph type="pic" sz="quarter" idx="13"/>
          </p:nvPr>
        </p:nvSpPr>
        <p:spPr>
          <a:xfrm>
            <a:off x="8299452" y="1718731"/>
            <a:ext cx="2908300" cy="1938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3846286"/>
            <a:ext cx="12192000" cy="3011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4"/>
          <p:cNvSpPr/>
          <p:nvPr userDrawn="1"/>
        </p:nvSpPr>
        <p:spPr>
          <a:xfrm>
            <a:off x="620487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 userDrawn="1"/>
        </p:nvSpPr>
        <p:spPr>
          <a:xfrm>
            <a:off x="3487058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6353629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/>
        </p:nvSpPr>
        <p:spPr>
          <a:xfrm>
            <a:off x="9220200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1135744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 cstate="print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4002315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 cstate="print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6868886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 cstate="print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9735457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 cstate="print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 flipH="1">
            <a:off x="5573486" y="1377043"/>
            <a:ext cx="5945414" cy="4597400"/>
          </a:xfrm>
          <a:prstGeom prst="rect">
            <a:avLst/>
          </a:prstGeom>
          <a:blipFill dpi="0" rotWithShape="1">
            <a:blip r:embed="rId2" cstate="print">
              <a:grayscl/>
            </a:blip>
            <a:srcRect/>
            <a:stretch>
              <a:fillRect l="-4000" r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5573713" y="1377043"/>
            <a:ext cx="5945187" cy="4597400"/>
          </a:xfrm>
          <a:blipFill dpi="0" rotWithShape="1">
            <a:blip r:embed="rId2" cstate="print">
              <a:grayscl/>
            </a:blip>
            <a:srcRect/>
            <a:stretch>
              <a:fillRect l="-4000" r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58CB-212E-4EF4-8224-C37F6C1149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0541-B1B0-44D0-ADD5-50940B1BB7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“</a:t>
            </a:r>
            <a:r>
              <a:rPr lang="zh-CN" altLang="en-US" sz="4000" dirty="0">
                <a:solidFill>
                  <a:srgbClr val="FF0000"/>
                </a:solidFill>
              </a:rPr>
              <a:t>粤工惠</a:t>
            </a:r>
            <a:r>
              <a:rPr sz="4000" dirty="0">
                <a:solidFill>
                  <a:srgbClr val="FF0000"/>
                </a:solidFill>
              </a:rPr>
              <a:t>”APP</a:t>
            </a:r>
            <a:r>
              <a:rPr lang="zh-CN" altLang="en-US" sz="4000" dirty="0">
                <a:solidFill>
                  <a:srgbClr val="FF0000"/>
                </a:solidFill>
              </a:rPr>
              <a:t>推广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69925" y="1377315"/>
            <a:ext cx="10720705" cy="922020"/>
          </a:xfrm>
        </p:spPr>
        <p:txBody>
          <a:bodyPr wrap="square"/>
          <a:lstStyle/>
          <a:p>
            <a:r>
              <a:rPr dirty="0">
                <a:ea typeface="宋体" panose="02010600030101010101" pitchFamily="2" charset="-122"/>
                <a:sym typeface="+mn-ea"/>
              </a:rPr>
              <a:t>广东工会会员实名制服务平台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4976495" y="4043635"/>
            <a:ext cx="2239092" cy="460375"/>
          </a:xfrm>
        </p:spPr>
        <p:txBody>
          <a:bodyPr/>
          <a:lstStyle/>
          <a:p>
            <a:r>
              <a:rPr lang="zh-CN" altLang="en-US" sz="2400"/>
              <a:t>中山市总工会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1"/>
            <a:ext cx="4772025" cy="521970"/>
          </a:xfrm>
        </p:spPr>
        <p:txBody>
          <a:bodyPr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下载注册和实名认证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8569" y="2413544"/>
            <a:ext cx="56832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输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入姓名和身份证号码，点击</a:t>
            </a: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反光识别</a:t>
            </a: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，进行人脸识别认证。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27125" y="1231900"/>
            <a:ext cx="2921000" cy="51981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1"/>
            <a:ext cx="4772025" cy="521970"/>
          </a:xfrm>
        </p:spPr>
        <p:txBody>
          <a:bodyPr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下载注册和实名认证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3546" y="2993299"/>
            <a:ext cx="56832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完成下载注册和实名认证。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87780" y="1285875"/>
            <a:ext cx="3501934" cy="51739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>
            <p:custDataLst>
              <p:tags r:id="rId1"/>
            </p:custDataLst>
          </p:nvPr>
        </p:nvSpPr>
        <p:spPr>
          <a:xfrm>
            <a:off x="0" y="0"/>
            <a:ext cx="7086600" cy="6858000"/>
          </a:xfrm>
          <a:prstGeom prst="parallelogram">
            <a:avLst>
              <a:gd name="adj" fmla="val 47654"/>
            </a:avLst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角三角形 12"/>
          <p:cNvSpPr/>
          <p:nvPr>
            <p:custDataLst>
              <p:tags r:id="rId2"/>
            </p:custDataLst>
          </p:nvPr>
        </p:nvSpPr>
        <p:spPr>
          <a:xfrm rot="5400000">
            <a:off x="-1778000" y="1778000"/>
            <a:ext cx="6858000" cy="3302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L 形 5"/>
          <p:cNvSpPr/>
          <p:nvPr>
            <p:custDataLst>
              <p:tags r:id="rId3"/>
            </p:custDataLst>
          </p:nvPr>
        </p:nvSpPr>
        <p:spPr>
          <a:xfrm>
            <a:off x="3658985" y="3620989"/>
            <a:ext cx="929640" cy="929640"/>
          </a:xfrm>
          <a:prstGeom prst="corner">
            <a:avLst>
              <a:gd name="adj1" fmla="val 10998"/>
              <a:gd name="adj2" fmla="val 93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" name="L 形 6"/>
          <p:cNvSpPr/>
          <p:nvPr>
            <p:custDataLst>
              <p:tags r:id="rId4"/>
            </p:custDataLst>
          </p:nvPr>
        </p:nvSpPr>
        <p:spPr>
          <a:xfrm flipH="1" flipV="1">
            <a:off x="10096385" y="1814608"/>
            <a:ext cx="929640" cy="929640"/>
          </a:xfrm>
          <a:prstGeom prst="corner">
            <a:avLst>
              <a:gd name="adj1" fmla="val 10998"/>
              <a:gd name="adj2" fmla="val 9341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" name="文本占位符 1"/>
          <p:cNvSpPr txBox="1"/>
          <p:nvPr>
            <p:custDataLst>
              <p:tags r:id="rId5"/>
            </p:custDataLst>
          </p:nvPr>
        </p:nvSpPr>
        <p:spPr>
          <a:xfrm>
            <a:off x="4073525" y="2550160"/>
            <a:ext cx="6610985" cy="1250950"/>
          </a:xfrm>
          <a:prstGeom prst="rect">
            <a:avLst/>
          </a:prstGeom>
        </p:spPr>
        <p:txBody>
          <a:bodyPr wrap="square" anchor="b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4800">
                <a:sym typeface="+mn-ea"/>
              </a:rPr>
              <a:t>工会会员登记</a:t>
            </a:r>
            <a:endParaRPr lang="zh-CN" altLang="en-US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7741285" cy="953135"/>
          </a:xfrm>
        </p:spPr>
        <p:txBody>
          <a:bodyPr wrap="square"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工会会员登记</a:t>
            </a:r>
            <a:endParaRPr lang="zh-CN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9854" y="1857194"/>
            <a:ext cx="389608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第一步：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点击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我的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入会登记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勾选已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阅读并同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意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提交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0720" y="1162050"/>
            <a:ext cx="2995295" cy="5328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170" y="1152525"/>
            <a:ext cx="2994025" cy="532828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7741285" cy="953135"/>
          </a:xfrm>
        </p:spPr>
        <p:txBody>
          <a:bodyPr wrap="square"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工会会员登记</a:t>
            </a:r>
            <a:endParaRPr lang="zh-CN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54708" y="2035175"/>
            <a:ext cx="580997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第二步：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sz="3600" b="1" dirty="0" err="1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选择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会员登记（线下已入会）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endParaRPr lang="zh-CN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0574" y="1074057"/>
            <a:ext cx="4144283" cy="51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7741285" cy="953135"/>
          </a:xfrm>
        </p:spPr>
        <p:txBody>
          <a:bodyPr wrap="square"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工会会员登记</a:t>
            </a:r>
            <a:endParaRPr lang="zh-CN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9260" y="1689735"/>
            <a:ext cx="60763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第三步：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填写入会或登记信息。</a:t>
            </a:r>
            <a:endParaRPr lang="zh-CN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endParaRPr lang="zh-CN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注意：所属单位：</a:t>
            </a:r>
            <a:r>
              <a:rPr 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电子科技大学中山学院</a:t>
            </a:r>
            <a:endParaRPr lang="zh-CN" sz="36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所属工会：</a:t>
            </a:r>
            <a:r>
              <a:rPr 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中国教育工会电子科技大学中山学院委员会</a:t>
            </a:r>
            <a:endParaRPr lang="zh-CN" sz="36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8855" y="1240155"/>
            <a:ext cx="3653790" cy="535241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7741285" cy="953135"/>
          </a:xfrm>
        </p:spPr>
        <p:txBody>
          <a:bodyPr wrap="square"/>
          <a:lstStyle/>
          <a:p>
            <a:r>
              <a:rPr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工会会员登记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完成</a:t>
            </a:r>
            <a:endParaRPr lang="zh-CN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34116" y="2181769"/>
            <a:ext cx="51022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第四步：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成功登记后，粤工惠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APP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</a:t>
            </a:r>
            <a:r>
              <a:rPr lang="zh-CN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自动生成电子会员卡。会员可以通过粤工惠享受所有的服务功能啦！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099820"/>
            <a:ext cx="3686629" cy="55791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>
            <p:custDataLst>
              <p:tags r:id="rId1"/>
            </p:custDataLst>
          </p:nvPr>
        </p:nvSpPr>
        <p:spPr>
          <a:xfrm>
            <a:off x="0" y="0"/>
            <a:ext cx="7086600" cy="6858000"/>
          </a:xfrm>
          <a:prstGeom prst="parallelogram">
            <a:avLst>
              <a:gd name="adj" fmla="val 47654"/>
            </a:avLst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角三角形 12"/>
          <p:cNvSpPr/>
          <p:nvPr>
            <p:custDataLst>
              <p:tags r:id="rId2"/>
            </p:custDataLst>
          </p:nvPr>
        </p:nvSpPr>
        <p:spPr>
          <a:xfrm rot="5400000">
            <a:off x="-1778000" y="1778000"/>
            <a:ext cx="6858000" cy="3302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L 形 5"/>
          <p:cNvSpPr/>
          <p:nvPr>
            <p:custDataLst>
              <p:tags r:id="rId3"/>
            </p:custDataLst>
          </p:nvPr>
        </p:nvSpPr>
        <p:spPr>
          <a:xfrm>
            <a:off x="3658985" y="3620989"/>
            <a:ext cx="929640" cy="929640"/>
          </a:xfrm>
          <a:prstGeom prst="corner">
            <a:avLst>
              <a:gd name="adj1" fmla="val 10998"/>
              <a:gd name="adj2" fmla="val 93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" name="L 形 6"/>
          <p:cNvSpPr/>
          <p:nvPr>
            <p:custDataLst>
              <p:tags r:id="rId4"/>
            </p:custDataLst>
          </p:nvPr>
        </p:nvSpPr>
        <p:spPr>
          <a:xfrm flipH="1" flipV="1">
            <a:off x="10096385" y="1814608"/>
            <a:ext cx="929640" cy="929640"/>
          </a:xfrm>
          <a:prstGeom prst="corner">
            <a:avLst>
              <a:gd name="adj1" fmla="val 10998"/>
              <a:gd name="adj2" fmla="val 9341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" name="文本占位符 1"/>
          <p:cNvSpPr txBox="1"/>
          <p:nvPr>
            <p:custDataLst>
              <p:tags r:id="rId5"/>
            </p:custDataLst>
          </p:nvPr>
        </p:nvSpPr>
        <p:spPr>
          <a:xfrm>
            <a:off x="4073525" y="2550160"/>
            <a:ext cx="6610985" cy="1250950"/>
          </a:xfrm>
          <a:prstGeom prst="rect">
            <a:avLst/>
          </a:prstGeom>
        </p:spPr>
        <p:txBody>
          <a:bodyPr wrap="square" anchor="b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4800">
                <a:sym typeface="+mn-ea"/>
              </a:rPr>
              <a:t>下载注册和实名认证</a:t>
            </a:r>
            <a:endParaRPr lang="zh-CN" altLang="en-US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1"/>
            <a:ext cx="4772025" cy="521970"/>
          </a:xfrm>
        </p:spPr>
        <p:txBody>
          <a:bodyPr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下载注册和实名认证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00061" y="5709674"/>
            <a:ext cx="2371744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200" dirty="0">
                <a:ea typeface="宋体" panose="02010600030101010101" pitchFamily="2" charset="-122"/>
                <a:sym typeface="+mn-ea"/>
              </a:rPr>
              <a:t>粤工惠</a:t>
            </a:r>
            <a:r>
              <a:rPr lang="en-US" altLang="zh-CN" sz="1200" dirty="0">
                <a:ea typeface="宋体" panose="02010600030101010101" pitchFamily="2" charset="-122"/>
                <a:sym typeface="+mn-ea"/>
              </a:rPr>
              <a:t>”APP</a:t>
            </a:r>
            <a:r>
              <a:rPr lang="zh-CN" altLang="en-US" sz="1200" dirty="0">
                <a:ea typeface="宋体" panose="02010600030101010101" pitchFamily="2" charset="-122"/>
                <a:sym typeface="+mn-ea"/>
              </a:rPr>
              <a:t>下载二维码</a:t>
            </a:r>
            <a:endParaRPr lang="zh-CN" altLang="en-US" sz="1200">
              <a:solidFill>
                <a:schemeClr val="tx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60975" y="1727200"/>
            <a:ext cx="56832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第一步：下载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PP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Store或手机应用商城搜索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“粤工惠”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，下载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“粤工惠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APP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；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或者通过微信扫码下载。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8527" r="15338" b="31566"/>
          <a:stretch>
            <a:fillRect/>
          </a:stretch>
        </p:blipFill>
        <p:spPr>
          <a:xfrm>
            <a:off x="590550" y="1530985"/>
            <a:ext cx="4131310" cy="417893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1"/>
            <a:ext cx="4772025" cy="521970"/>
          </a:xfrm>
        </p:spPr>
        <p:txBody>
          <a:bodyPr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下载注册和实名认证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0550" y="6139180"/>
            <a:ext cx="339153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粤工惠</a:t>
            </a: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”APP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下载二维码</a:t>
            </a:r>
            <a:endParaRPr lang="zh-CN" altLang="en-US" sz="2400" dirty="0">
              <a:solidFill>
                <a:schemeClr val="tx2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8527" r="15338" b="31566"/>
          <a:stretch>
            <a:fillRect/>
          </a:stretch>
        </p:blipFill>
        <p:spPr>
          <a:xfrm>
            <a:off x="590550" y="1120140"/>
            <a:ext cx="5111115" cy="516953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785" y="1120140"/>
            <a:ext cx="4011930" cy="501904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1"/>
            <a:ext cx="4772025" cy="521970"/>
          </a:xfrm>
        </p:spPr>
        <p:txBody>
          <a:bodyPr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下载注册和实名认证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图片 7" descr="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52650" y="1131570"/>
            <a:ext cx="3582035" cy="5213350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5440" y="1131570"/>
            <a:ext cx="3663315" cy="52133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1"/>
            <a:ext cx="4772025" cy="521970"/>
          </a:xfrm>
        </p:spPr>
        <p:txBody>
          <a:bodyPr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下载注册和实名认证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02435" y="1159510"/>
            <a:ext cx="3660140" cy="5219065"/>
          </a:xfrm>
          <a:prstGeom prst="rect">
            <a:avLst/>
          </a:prstGeom>
        </p:spPr>
      </p:pic>
      <p:pic>
        <p:nvPicPr>
          <p:cNvPr id="2" name="图片 1" descr="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8390" y="1159510"/>
            <a:ext cx="4015105" cy="52197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1"/>
            <a:ext cx="4772025" cy="521970"/>
          </a:xfrm>
        </p:spPr>
        <p:txBody>
          <a:bodyPr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下载注册和实名认证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82004" y="2000070"/>
            <a:ext cx="56832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第二步：注册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打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开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“粤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工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惠”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APP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，点击</a:t>
            </a: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我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en-US" altLang="zh-CN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”——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“注册”</a:t>
            </a:r>
            <a:r>
              <a:rPr lang="en-US" altLang="zh-CN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“确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定</a:t>
            </a: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7415" y="1221105"/>
            <a:ext cx="2849245" cy="506984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1"/>
            <a:ext cx="4772025" cy="521970"/>
          </a:xfrm>
        </p:spPr>
        <p:txBody>
          <a:bodyPr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下载注册和实名认证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19033" y="2711269"/>
            <a:ext cx="56832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继续点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击</a:t>
            </a: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允许</a:t>
            </a: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，进入</a:t>
            </a: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粤信签</a:t>
            </a:r>
            <a:r>
              <a:rPr lang="en-US" altLang="zh-CN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微信小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程序。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C:\Users\Mr\Desktop\微信图片_20191111163737.png微信图片_20191111163737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07415" y="1222058"/>
            <a:ext cx="3345271" cy="506793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xfrm>
            <a:off x="590550" y="349251"/>
            <a:ext cx="4772025" cy="521970"/>
          </a:xfrm>
        </p:spPr>
        <p:txBody>
          <a:bodyPr/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下载注册和实名认证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70690" y="2435498"/>
            <a:ext cx="56832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第三步：实名认证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r>
              <a:rPr lang="en-US" alt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sz="3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人脸识别登录</a:t>
            </a:r>
            <a:r>
              <a:rPr lang="en-US" altLang="zh-CN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C:\Users\Mr\Desktop\微信图片_20191111163931.png微信图片_2019111116393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07733" y="1222058"/>
            <a:ext cx="2848610" cy="506793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i*1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i*2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i*3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i*4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a*1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2"/>
  <p:tag name="KSO_WM_UNIT_TYPE" val="a"/>
  <p:tag name="KSO_WM_UNIT_INDEX" val="1"/>
  <p:tag name="KSO_WM_UNIT_PRESET_TEXT" val="单击此处添加&#10;标题"/>
</p:tagLst>
</file>

<file path=ppt/tags/tag17.xml><?xml version="1.0" encoding="utf-8"?>
<p:tagLst xmlns:p="http://schemas.openxmlformats.org/presentationml/2006/main">
  <p:tag name="KSO_WM_SLIDE_ID" val="custom20203627_24"/>
  <p:tag name="KSO_WM_TEMPLATE_SUBCATEGORY" val="0"/>
  <p:tag name="KSO_WM_TEMPLATE_MASTER_TYPE" val="1"/>
  <p:tag name="KSO_WM_TEMPLATE_COLOR_TYPE" val="1"/>
  <p:tag name="KSO_WM_SLIDE_ITEM_CNT" val="0"/>
  <p:tag name="KSO_WM_SLIDE_INDEX" val="24"/>
  <p:tag name="KSO_WM_TAG_VERSION" val="1.0"/>
  <p:tag name="KSO_WM_BEAUTIFY_FLAG" val="#wm#"/>
  <p:tag name="KSO_WM_TEMPLATE_CATEGORY" val="custom"/>
  <p:tag name="KSO_WM_TEMPLATE_INDEX" val="20203627"/>
  <p:tag name="KSO_WM_SLIDE_TYPE" val="text"/>
  <p:tag name="KSO_WM_SLIDE_SUBTYPE" val="picTxt"/>
  <p:tag name="KSO_WM_SLIDE_SIZE" val="1023*540"/>
  <p:tag name="KSO_WM_SLIDE_POSITION" val="-140*0"/>
  <p:tag name="KSO_WM_SLIDE_LAYOUT" val="a_b_f"/>
  <p:tag name="KSO_WM_SLIDE_LAYOUT_CNT" val="1_1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i*1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i*2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i*3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i*4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7_24*a*1"/>
  <p:tag name="KSO_WM_TEMPLATE_CATEGORY" val="custom"/>
  <p:tag name="KSO_WM_TEMPLATE_INDEX" val="2020362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2"/>
  <p:tag name="KSO_WM_UNIT_TYPE" val="a"/>
  <p:tag name="KSO_WM_UNIT_INDEX" val="1"/>
  <p:tag name="KSO_WM_UNIT_PRESET_TEXT" val="单击此处添加&#10;标题"/>
</p:tagLst>
</file>

<file path=ppt/tags/tag23.xml><?xml version="1.0" encoding="utf-8"?>
<p:tagLst xmlns:p="http://schemas.openxmlformats.org/presentationml/2006/main">
  <p:tag name="KSO_WM_SLIDE_ID" val="custom20203627_24"/>
  <p:tag name="KSO_WM_TEMPLATE_SUBCATEGORY" val="0"/>
  <p:tag name="KSO_WM_TEMPLATE_MASTER_TYPE" val="1"/>
  <p:tag name="KSO_WM_TEMPLATE_COLOR_TYPE" val="1"/>
  <p:tag name="KSO_WM_SLIDE_ITEM_CNT" val="0"/>
  <p:tag name="KSO_WM_SLIDE_INDEX" val="24"/>
  <p:tag name="KSO_WM_TAG_VERSION" val="1.0"/>
  <p:tag name="KSO_WM_BEAUTIFY_FLAG" val="#wm#"/>
  <p:tag name="KSO_WM_TEMPLATE_CATEGORY" val="custom"/>
  <p:tag name="KSO_WM_TEMPLATE_INDEX" val="20203627"/>
  <p:tag name="KSO_WM_SLIDE_TYPE" val="text"/>
  <p:tag name="KSO_WM_SLIDE_SUBTYPE" val="picTxt"/>
  <p:tag name="KSO_WM_SLIDE_SIZE" val="1023*540"/>
  <p:tag name="KSO_WM_SLIDE_POSITION" val="-140*0"/>
  <p:tag name="KSO_WM_SLIDE_LAYOUT" val="a_b_f"/>
  <p:tag name="KSO_WM_SLIDE_LAYOUT_CNT" val="1_1_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WPS 演示</Application>
  <PresentationFormat>自定义</PresentationFormat>
  <Paragraphs>82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</vt:lpstr>
      <vt:lpstr>汉仪旗黑-85S</vt:lpstr>
      <vt:lpstr>Segoe UI Light</vt:lpstr>
      <vt:lpstr>Shruti</vt:lpstr>
      <vt:lpstr>Century Gothic</vt:lpstr>
      <vt:lpstr>Segoe UI Light</vt:lpstr>
      <vt:lpstr>Arial Unicode MS</vt:lpstr>
      <vt:lpstr>等线</vt:lpstr>
      <vt:lpstr>微软雅黑</vt:lpstr>
      <vt:lpstr>黑体</vt:lpstr>
      <vt:lpstr>Office 主题​​</vt:lpstr>
      <vt:lpstr>1_OfficePLUS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Administrator</cp:lastModifiedBy>
  <cp:revision>159</cp:revision>
  <dcterms:created xsi:type="dcterms:W3CDTF">2019-07-26T03:20:00Z</dcterms:created>
  <dcterms:modified xsi:type="dcterms:W3CDTF">2020-03-04T07:56:23Z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2019-07-26T03:54:22.9434885Z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c6c83129-e260-4e7e-a13c-00cd4ae7ec28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2052-11.1.0.9513</vt:lpwstr>
  </property>
</Properties>
</file>